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handoutMasterIdLst>
    <p:handoutMasterId r:id="rId48"/>
  </p:handoutMasterIdLst>
  <p:sldIdLst>
    <p:sldId id="438" r:id="rId2"/>
    <p:sldId id="605" r:id="rId3"/>
    <p:sldId id="604" r:id="rId4"/>
    <p:sldId id="607" r:id="rId5"/>
    <p:sldId id="608" r:id="rId6"/>
    <p:sldId id="644" r:id="rId7"/>
    <p:sldId id="645" r:id="rId8"/>
    <p:sldId id="609" r:id="rId9"/>
    <p:sldId id="612" r:id="rId10"/>
    <p:sldId id="611" r:id="rId11"/>
    <p:sldId id="610" r:id="rId12"/>
    <p:sldId id="613" r:id="rId13"/>
    <p:sldId id="615" r:id="rId14"/>
    <p:sldId id="617" r:id="rId15"/>
    <p:sldId id="618" r:id="rId16"/>
    <p:sldId id="620" r:id="rId17"/>
    <p:sldId id="616" r:id="rId18"/>
    <p:sldId id="653" r:id="rId19"/>
    <p:sldId id="619" r:id="rId20"/>
    <p:sldId id="622" r:id="rId21"/>
    <p:sldId id="623" r:id="rId22"/>
    <p:sldId id="639" r:id="rId23"/>
    <p:sldId id="648" r:id="rId24"/>
    <p:sldId id="621" r:id="rId25"/>
    <p:sldId id="624" r:id="rId26"/>
    <p:sldId id="627" r:id="rId27"/>
    <p:sldId id="628" r:id="rId28"/>
    <p:sldId id="625" r:id="rId29"/>
    <p:sldId id="606" r:id="rId30"/>
    <p:sldId id="630" r:id="rId31"/>
    <p:sldId id="632" r:id="rId32"/>
    <p:sldId id="631" r:id="rId33"/>
    <p:sldId id="633" r:id="rId34"/>
    <p:sldId id="634" r:id="rId35"/>
    <p:sldId id="635" r:id="rId36"/>
    <p:sldId id="636" r:id="rId37"/>
    <p:sldId id="637" r:id="rId38"/>
    <p:sldId id="647" r:id="rId39"/>
    <p:sldId id="651" r:id="rId40"/>
    <p:sldId id="649" r:id="rId41"/>
    <p:sldId id="629" r:id="rId42"/>
    <p:sldId id="614" r:id="rId43"/>
    <p:sldId id="652" r:id="rId44"/>
    <p:sldId id="544" r:id="rId45"/>
    <p:sldId id="540" r:id="rId46"/>
  </p:sldIdLst>
  <p:sldSz cx="9144000" cy="6858000" type="screen4x3"/>
  <p:notesSz cx="7104063" cy="10234613"/>
  <p:defaultTex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4A7C"/>
    <a:srgbClr val="5E9732"/>
    <a:srgbClr val="FDB917"/>
    <a:srgbClr val="8A0000"/>
    <a:srgbClr val="F6BB00"/>
    <a:srgbClr val="89AD4B"/>
    <a:srgbClr val="000000"/>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14" autoAdjust="0"/>
    <p:restoredTop sz="66283" autoAdjust="0"/>
  </p:normalViewPr>
  <p:slideViewPr>
    <p:cSldViewPr snapToGrid="0">
      <p:cViewPr varScale="1">
        <p:scale>
          <a:sx n="76" d="100"/>
          <a:sy n="76" d="100"/>
        </p:scale>
        <p:origin x="2778" y="126"/>
      </p:cViewPr>
      <p:guideLst>
        <p:guide orient="horz" pos="2160"/>
        <p:guide pos="2880"/>
      </p:guideLst>
    </p:cSldViewPr>
  </p:slideViewPr>
  <p:outlineViewPr>
    <p:cViewPr>
      <p:scale>
        <a:sx n="33" d="100"/>
        <a:sy n="33" d="100"/>
      </p:scale>
      <p:origin x="0" y="-2526"/>
    </p:cViewPr>
  </p:outlineViewPr>
  <p:notesTextViewPr>
    <p:cViewPr>
      <p:scale>
        <a:sx n="100" d="100"/>
        <a:sy n="100" d="100"/>
      </p:scale>
      <p:origin x="0" y="0"/>
    </p:cViewPr>
  </p:notesTextViewPr>
  <p:notesViewPr>
    <p:cSldViewPr snapToGrid="0">
      <p:cViewPr varScale="1">
        <p:scale>
          <a:sx n="79" d="100"/>
          <a:sy n="79" d="100"/>
        </p:scale>
        <p:origin x="3318"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1050;&#1085;&#1080;&#1075;&#1072;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Лист1!$A$2</c:f>
              <c:strCache>
                <c:ptCount val="1"/>
                <c:pt idx="0">
                  <c:v>CVS</c:v>
                </c:pt>
              </c:strCache>
            </c:strRef>
          </c:tx>
          <c:spPr>
            <a:ln w="34925" cap="rnd">
              <a:solidFill>
                <a:schemeClr val="accent1"/>
              </a:solidFill>
              <a:round/>
            </a:ln>
            <a:effectLst>
              <a:outerShdw blurRad="40000" dist="23000" dir="5400000" rotWithShape="0">
                <a:srgbClr val="000000">
                  <a:alpha val="35000"/>
                </a:srgbClr>
              </a:outerShdw>
            </a:effectLst>
          </c:spPr>
          <c:marker>
            <c:symbol val="none"/>
          </c:marker>
          <c:dLbls>
            <c:dLbl>
              <c:idx val="0"/>
              <c:layout>
                <c:manualLayout>
                  <c:x val="-2.9767440116172713E-3"/>
                  <c:y val="-2.254163102012418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B7AF-4945-AF44-22276EA4DC41}"/>
                </c:ext>
              </c:extLst>
            </c:dLbl>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Лист1!$B$1:$H$1</c:f>
              <c:strCache>
                <c:ptCount val="7"/>
                <c:pt idx="0">
                  <c:v>2009</c:v>
                </c:pt>
                <c:pt idx="1">
                  <c:v>2010</c:v>
                </c:pt>
                <c:pt idx="2">
                  <c:v>2011</c:v>
                </c:pt>
                <c:pt idx="3">
                  <c:v>2012</c:v>
                </c:pt>
                <c:pt idx="4">
                  <c:v>2013</c:v>
                </c:pt>
                <c:pt idx="5">
                  <c:v>2014</c:v>
                </c:pt>
                <c:pt idx="6">
                  <c:v>2015</c:v>
                </c:pt>
              </c:strCache>
            </c:strRef>
          </c:cat>
          <c:val>
            <c:numRef>
              <c:f>Лист1!$B$2:$H$2</c:f>
              <c:numCache>
                <c:formatCode>0%</c:formatCode>
                <c:ptCount val="7"/>
                <c:pt idx="0">
                  <c:v>0.11000000000000001</c:v>
                </c:pt>
                <c:pt idx="1">
                  <c:v>3.0000000000000006E-2</c:v>
                </c:pt>
                <c:pt idx="2">
                  <c:v>2.0000000000000004E-2</c:v>
                </c:pt>
                <c:pt idx="3">
                  <c:v>3.0000000000000006E-2</c:v>
                </c:pt>
                <c:pt idx="6">
                  <c:v>1.0000000000000002E-2</c:v>
                </c:pt>
              </c:numCache>
            </c:numRef>
          </c:val>
          <c:smooth val="0"/>
          <c:extLst>
            <c:ext xmlns:c16="http://schemas.microsoft.com/office/drawing/2014/chart" uri="{C3380CC4-5D6E-409C-BE32-E72D297353CC}">
              <c16:uniqueId val="{00000001-B7AF-4945-AF44-22276EA4DC41}"/>
            </c:ext>
          </c:extLst>
        </c:ser>
        <c:ser>
          <c:idx val="1"/>
          <c:order val="1"/>
          <c:tx>
            <c:strRef>
              <c:f>Лист1!$A$3</c:f>
              <c:strCache>
                <c:ptCount val="1"/>
                <c:pt idx="0">
                  <c:v>Subversion (SVN)</c:v>
                </c:pt>
              </c:strCache>
            </c:strRef>
          </c:tx>
          <c:spPr>
            <a:ln w="34925" cap="rnd">
              <a:solidFill>
                <a:schemeClr val="accent2"/>
              </a:solidFill>
              <a:round/>
            </a:ln>
            <a:effectLst>
              <a:outerShdw blurRad="40000" dist="23000" dir="5400000" rotWithShape="0">
                <a:srgbClr val="000000">
                  <a:alpha val="35000"/>
                </a:srgbClr>
              </a:outerShdw>
            </a:effectLst>
          </c:spPr>
          <c:marker>
            <c:symbol val="none"/>
          </c:marker>
          <c:dLbls>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Лист1!$B$1:$H$1</c:f>
              <c:strCache>
                <c:ptCount val="7"/>
                <c:pt idx="0">
                  <c:v>2009</c:v>
                </c:pt>
                <c:pt idx="1">
                  <c:v>2010</c:v>
                </c:pt>
                <c:pt idx="2">
                  <c:v>2011</c:v>
                </c:pt>
                <c:pt idx="3">
                  <c:v>2012</c:v>
                </c:pt>
                <c:pt idx="4">
                  <c:v>2013</c:v>
                </c:pt>
                <c:pt idx="5">
                  <c:v>2014</c:v>
                </c:pt>
                <c:pt idx="6">
                  <c:v>2015</c:v>
                </c:pt>
              </c:strCache>
            </c:strRef>
          </c:cat>
          <c:val>
            <c:numRef>
              <c:f>Лист1!$B$3:$H$3</c:f>
              <c:numCache>
                <c:formatCode>0%</c:formatCode>
                <c:ptCount val="7"/>
                <c:pt idx="0">
                  <c:v>0.8</c:v>
                </c:pt>
                <c:pt idx="1">
                  <c:v>0.56999999999999995</c:v>
                </c:pt>
                <c:pt idx="2">
                  <c:v>0.47000000000000003</c:v>
                </c:pt>
                <c:pt idx="3">
                  <c:v>0.36000000000000004</c:v>
                </c:pt>
                <c:pt idx="6">
                  <c:v>0.15000000000000002</c:v>
                </c:pt>
              </c:numCache>
            </c:numRef>
          </c:val>
          <c:smooth val="0"/>
          <c:extLst>
            <c:ext xmlns:c16="http://schemas.microsoft.com/office/drawing/2014/chart" uri="{C3380CC4-5D6E-409C-BE32-E72D297353CC}">
              <c16:uniqueId val="{00000002-B7AF-4945-AF44-22276EA4DC41}"/>
            </c:ext>
          </c:extLst>
        </c:ser>
        <c:ser>
          <c:idx val="2"/>
          <c:order val="2"/>
          <c:tx>
            <c:strRef>
              <c:f>Лист1!$A$4</c:f>
              <c:strCache>
                <c:ptCount val="1"/>
                <c:pt idx="0">
                  <c:v>Git</c:v>
                </c:pt>
              </c:strCache>
            </c:strRef>
          </c:tx>
          <c:spPr>
            <a:ln w="34925" cap="rnd">
              <a:solidFill>
                <a:schemeClr val="accent3"/>
              </a:solidFill>
              <a:round/>
            </a:ln>
            <a:effectLst>
              <a:outerShdw blurRad="40000" dist="23000" dir="5400000" rotWithShape="0">
                <a:srgbClr val="000000">
                  <a:alpha val="35000"/>
                </a:srgbClr>
              </a:outerShdw>
            </a:effectLst>
          </c:spPr>
          <c:marker>
            <c:symbol val="none"/>
          </c:marker>
          <c:dLbls>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Лист1!$B$1:$H$1</c:f>
              <c:strCache>
                <c:ptCount val="7"/>
                <c:pt idx="0">
                  <c:v>2009</c:v>
                </c:pt>
                <c:pt idx="1">
                  <c:v>2010</c:v>
                </c:pt>
                <c:pt idx="2">
                  <c:v>2011</c:v>
                </c:pt>
                <c:pt idx="3">
                  <c:v>2012</c:v>
                </c:pt>
                <c:pt idx="4">
                  <c:v>2013</c:v>
                </c:pt>
                <c:pt idx="5">
                  <c:v>2014</c:v>
                </c:pt>
                <c:pt idx="6">
                  <c:v>2015</c:v>
                </c:pt>
              </c:strCache>
            </c:strRef>
          </c:cat>
          <c:val>
            <c:numRef>
              <c:f>Лист1!$B$4:$H$4</c:f>
              <c:numCache>
                <c:formatCode>0%</c:formatCode>
                <c:ptCount val="7"/>
                <c:pt idx="0">
                  <c:v>0.21000000000000002</c:v>
                </c:pt>
                <c:pt idx="1">
                  <c:v>0.21000000000000002</c:v>
                </c:pt>
                <c:pt idx="2">
                  <c:v>0.30000000000000004</c:v>
                </c:pt>
                <c:pt idx="3">
                  <c:v>0.43000000000000005</c:v>
                </c:pt>
                <c:pt idx="6">
                  <c:v>0.70000000000000007</c:v>
                </c:pt>
              </c:numCache>
            </c:numRef>
          </c:val>
          <c:smooth val="0"/>
          <c:extLst>
            <c:ext xmlns:c16="http://schemas.microsoft.com/office/drawing/2014/chart" uri="{C3380CC4-5D6E-409C-BE32-E72D297353CC}">
              <c16:uniqueId val="{00000003-B7AF-4945-AF44-22276EA4DC41}"/>
            </c:ext>
          </c:extLst>
        </c:ser>
        <c:ser>
          <c:idx val="3"/>
          <c:order val="3"/>
          <c:tx>
            <c:strRef>
              <c:f>Лист1!$A$5</c:f>
              <c:strCache>
                <c:ptCount val="1"/>
                <c:pt idx="0">
                  <c:v>Mercurial</c:v>
                </c:pt>
              </c:strCache>
            </c:strRef>
          </c:tx>
          <c:spPr>
            <a:ln w="34925" cap="rnd">
              <a:solidFill>
                <a:schemeClr val="accent4"/>
              </a:solidFill>
              <a:round/>
            </a:ln>
            <a:effectLst>
              <a:outerShdw blurRad="40000" dist="23000" dir="5400000" rotWithShape="0">
                <a:srgbClr val="000000">
                  <a:alpha val="35000"/>
                </a:srgbClr>
              </a:outerShdw>
            </a:effectLst>
          </c:spPr>
          <c:marker>
            <c:symbol val="none"/>
          </c:marker>
          <c:dLbls>
            <c:dLbl>
              <c:idx val="0"/>
              <c:layout>
                <c:manualLayout>
                  <c:x val="-5.9534880232345435E-3"/>
                  <c:y val="2.535933489763969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B7AF-4945-AF44-22276EA4DC41}"/>
                </c:ext>
              </c:extLst>
            </c:dLbl>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Лист1!$B$1:$H$1</c:f>
              <c:strCache>
                <c:ptCount val="7"/>
                <c:pt idx="0">
                  <c:v>2009</c:v>
                </c:pt>
                <c:pt idx="1">
                  <c:v>2010</c:v>
                </c:pt>
                <c:pt idx="2">
                  <c:v>2011</c:v>
                </c:pt>
                <c:pt idx="3">
                  <c:v>2012</c:v>
                </c:pt>
                <c:pt idx="4">
                  <c:v>2013</c:v>
                </c:pt>
                <c:pt idx="5">
                  <c:v>2014</c:v>
                </c:pt>
                <c:pt idx="6">
                  <c:v>2015</c:v>
                </c:pt>
              </c:strCache>
            </c:strRef>
          </c:cat>
          <c:val>
            <c:numRef>
              <c:f>Лист1!$B$5:$H$5</c:f>
              <c:numCache>
                <c:formatCode>0%</c:formatCode>
                <c:ptCount val="7"/>
                <c:pt idx="0">
                  <c:v>9.0000000000000024E-2</c:v>
                </c:pt>
                <c:pt idx="1">
                  <c:v>0.1</c:v>
                </c:pt>
                <c:pt idx="2">
                  <c:v>0.13</c:v>
                </c:pt>
                <c:pt idx="3">
                  <c:v>0.11000000000000001</c:v>
                </c:pt>
                <c:pt idx="6">
                  <c:v>7.0000000000000021E-2</c:v>
                </c:pt>
              </c:numCache>
            </c:numRef>
          </c:val>
          <c:smooth val="0"/>
          <c:extLst>
            <c:ext xmlns:c16="http://schemas.microsoft.com/office/drawing/2014/chart" uri="{C3380CC4-5D6E-409C-BE32-E72D297353CC}">
              <c16:uniqueId val="{00000005-B7AF-4945-AF44-22276EA4DC41}"/>
            </c:ext>
          </c:extLst>
        </c:ser>
        <c:dLbls>
          <c:showLegendKey val="0"/>
          <c:showVal val="1"/>
          <c:showCatName val="0"/>
          <c:showSerName val="0"/>
          <c:showPercent val="0"/>
          <c:showBubbleSize val="0"/>
        </c:dLbls>
        <c:smooth val="0"/>
        <c:axId val="101621760"/>
        <c:axId val="101623296"/>
      </c:lineChart>
      <c:catAx>
        <c:axId val="10162176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101623296"/>
        <c:crosses val="autoZero"/>
        <c:auto val="1"/>
        <c:lblAlgn val="ctr"/>
        <c:lblOffset val="100"/>
        <c:noMultiLvlLbl val="0"/>
      </c:catAx>
      <c:valAx>
        <c:axId val="10162329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10162176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legend>
    <c:plotVisOnly val="1"/>
    <c:dispBlanksAs val="span"/>
    <c:showDLblsOverMax val="0"/>
  </c:chart>
  <c:spPr>
    <a:noFill/>
    <a:ln>
      <a:noFill/>
    </a:ln>
    <a:effectLst/>
  </c:spPr>
  <c:txPr>
    <a:bodyPr/>
    <a:lstStyle/>
    <a:p>
      <a:pPr>
        <a:defRPr sz="2000">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79071" cy="512080"/>
          </a:xfrm>
          <a:prstGeom prst="rect">
            <a:avLst/>
          </a:prstGeom>
        </p:spPr>
        <p:txBody>
          <a:bodyPr vert="horz" lIns="96597" tIns="48299" rIns="96597" bIns="48299" rtlCol="0"/>
          <a:lstStyle>
            <a:lvl1pPr algn="l">
              <a:defRPr sz="1200">
                <a:latin typeface="Arial" charset="0"/>
                <a:cs typeface="+mn-cs"/>
              </a:defRPr>
            </a:lvl1pPr>
          </a:lstStyle>
          <a:p>
            <a:pPr>
              <a:defRPr/>
            </a:pPr>
            <a:endParaRPr lang="en-US"/>
          </a:p>
        </p:txBody>
      </p:sp>
      <p:sp>
        <p:nvSpPr>
          <p:cNvPr id="3" name="Date Placeholder 2"/>
          <p:cNvSpPr>
            <a:spLocks noGrp="1"/>
          </p:cNvSpPr>
          <p:nvPr>
            <p:ph type="dt" sz="quarter" idx="1"/>
          </p:nvPr>
        </p:nvSpPr>
        <p:spPr>
          <a:xfrm>
            <a:off x="4023385" y="1"/>
            <a:ext cx="3079071" cy="512080"/>
          </a:xfrm>
          <a:prstGeom prst="rect">
            <a:avLst/>
          </a:prstGeom>
        </p:spPr>
        <p:txBody>
          <a:bodyPr vert="horz" lIns="96597" tIns="48299" rIns="96597" bIns="48299" rtlCol="0"/>
          <a:lstStyle>
            <a:lvl1pPr algn="r">
              <a:defRPr sz="1200">
                <a:latin typeface="Arial" charset="0"/>
                <a:cs typeface="+mn-cs"/>
              </a:defRPr>
            </a:lvl1pPr>
          </a:lstStyle>
          <a:p>
            <a:pPr>
              <a:defRPr/>
            </a:pPr>
            <a:fld id="{79D5BD0C-F2C8-4E18-A3E4-DDBD0A94BAFA}" type="datetimeFigureOut">
              <a:rPr lang="en-US"/>
              <a:pPr>
                <a:defRPr/>
              </a:pPr>
              <a:t>9/12/2018</a:t>
            </a:fld>
            <a:endParaRPr lang="en-US" dirty="0"/>
          </a:p>
        </p:txBody>
      </p:sp>
      <p:sp>
        <p:nvSpPr>
          <p:cNvPr id="4" name="Footer Placeholder 3"/>
          <p:cNvSpPr>
            <a:spLocks noGrp="1"/>
          </p:cNvSpPr>
          <p:nvPr>
            <p:ph type="ftr" sz="quarter" idx="2"/>
          </p:nvPr>
        </p:nvSpPr>
        <p:spPr>
          <a:xfrm>
            <a:off x="0" y="9720786"/>
            <a:ext cx="3079071" cy="512080"/>
          </a:xfrm>
          <a:prstGeom prst="rect">
            <a:avLst/>
          </a:prstGeom>
        </p:spPr>
        <p:txBody>
          <a:bodyPr vert="horz" lIns="96597" tIns="48299" rIns="96597" bIns="48299" rtlCol="0" anchor="b"/>
          <a:lstStyle>
            <a:lvl1pPr algn="l">
              <a:defRPr sz="1200">
                <a:latin typeface="Arial" charset="0"/>
                <a:cs typeface="+mn-cs"/>
              </a:defRPr>
            </a:lvl1pPr>
          </a:lstStyle>
          <a:p>
            <a:pPr>
              <a:defRPr/>
            </a:pPr>
            <a:endParaRPr lang="en-US"/>
          </a:p>
        </p:txBody>
      </p:sp>
      <p:sp>
        <p:nvSpPr>
          <p:cNvPr id="5" name="Slide Number Placeholder 4"/>
          <p:cNvSpPr>
            <a:spLocks noGrp="1"/>
          </p:cNvSpPr>
          <p:nvPr>
            <p:ph type="sldNum" sz="quarter" idx="3"/>
          </p:nvPr>
        </p:nvSpPr>
        <p:spPr>
          <a:xfrm>
            <a:off x="4023385" y="9720786"/>
            <a:ext cx="3079071" cy="512080"/>
          </a:xfrm>
          <a:prstGeom prst="rect">
            <a:avLst/>
          </a:prstGeom>
        </p:spPr>
        <p:txBody>
          <a:bodyPr vert="horz" lIns="96597" tIns="48299" rIns="96597" bIns="48299" rtlCol="0" anchor="b"/>
          <a:lstStyle>
            <a:lvl1pPr algn="r">
              <a:defRPr sz="1200">
                <a:latin typeface="Arial" charset="0"/>
                <a:cs typeface="+mn-cs"/>
              </a:defRPr>
            </a:lvl1pPr>
          </a:lstStyle>
          <a:p>
            <a:pPr>
              <a:defRPr/>
            </a:pPr>
            <a:fld id="{8CF424DA-2597-4DA0-BAE6-C3DAE31C1D01}" type="slidenum">
              <a:rPr lang="en-US"/>
              <a:pPr>
                <a:defRPr/>
              </a:pPr>
              <a:t>‹#›</a:t>
            </a:fld>
            <a:endParaRPr lang="en-US" dirty="0"/>
          </a:p>
        </p:txBody>
      </p:sp>
    </p:spTree>
    <p:extLst>
      <p:ext uri="{BB962C8B-B14F-4D97-AF65-F5344CB8AC3E}">
        <p14:creationId xmlns:p14="http://schemas.microsoft.com/office/powerpoint/2010/main" val="38462353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bwMode="auto">
          <a:xfrm>
            <a:off x="0" y="1"/>
            <a:ext cx="3079071" cy="512080"/>
          </a:xfrm>
          <a:prstGeom prst="rect">
            <a:avLst/>
          </a:prstGeom>
          <a:noFill/>
          <a:ln w="9525">
            <a:noFill/>
            <a:miter lim="800000"/>
            <a:headEnd/>
            <a:tailEnd/>
          </a:ln>
          <a:effectLst/>
        </p:spPr>
        <p:txBody>
          <a:bodyPr vert="horz" wrap="square" lIns="96597" tIns="48299" rIns="96597" bIns="48299" numCol="1" anchor="t" anchorCtr="0" compatLnSpc="1">
            <a:prstTxWarp prst="textNoShape">
              <a:avLst/>
            </a:prstTxWarp>
          </a:bodyPr>
          <a:lstStyle>
            <a:lvl1pPr>
              <a:defRPr sz="1200">
                <a:latin typeface="Arial" charset="0"/>
                <a:cs typeface="+mn-cs"/>
              </a:defRPr>
            </a:lvl1pPr>
          </a:lstStyle>
          <a:p>
            <a:pPr>
              <a:defRPr/>
            </a:pPr>
            <a:endParaRPr lang="en-US"/>
          </a:p>
        </p:txBody>
      </p:sp>
      <p:sp>
        <p:nvSpPr>
          <p:cNvPr id="20483" name="Rectangle 3"/>
          <p:cNvSpPr>
            <a:spLocks noGrp="1" noChangeArrowheads="1"/>
          </p:cNvSpPr>
          <p:nvPr>
            <p:ph type="dt" idx="1"/>
          </p:nvPr>
        </p:nvSpPr>
        <p:spPr bwMode="auto">
          <a:xfrm>
            <a:off x="4023385" y="1"/>
            <a:ext cx="3079071" cy="512080"/>
          </a:xfrm>
          <a:prstGeom prst="rect">
            <a:avLst/>
          </a:prstGeom>
          <a:noFill/>
          <a:ln w="9525">
            <a:noFill/>
            <a:miter lim="800000"/>
            <a:headEnd/>
            <a:tailEnd/>
          </a:ln>
          <a:effectLst/>
        </p:spPr>
        <p:txBody>
          <a:bodyPr vert="horz" wrap="square" lIns="96597" tIns="48299" rIns="96597" bIns="48299" numCol="1" anchor="t" anchorCtr="0" compatLnSpc="1">
            <a:prstTxWarp prst="textNoShape">
              <a:avLst/>
            </a:prstTxWarp>
          </a:bodyPr>
          <a:lstStyle>
            <a:lvl1pPr algn="r">
              <a:defRPr sz="1200">
                <a:latin typeface="Arial" charset="0"/>
                <a:cs typeface="+mn-cs"/>
              </a:defRPr>
            </a:lvl1pPr>
          </a:lstStyle>
          <a:p>
            <a:pPr>
              <a:defRPr/>
            </a:pPr>
            <a:fld id="{9D63850C-9ECA-4730-93B5-1E3AB244982B}" type="datetimeFigureOut">
              <a:rPr lang="en-US"/>
              <a:pPr>
                <a:defRPr/>
              </a:pPr>
              <a:t>9/12/2018</a:t>
            </a:fld>
            <a:endParaRPr lang="en-US" dirty="0"/>
          </a:p>
        </p:txBody>
      </p:sp>
      <p:sp>
        <p:nvSpPr>
          <p:cNvPr id="10244" name="Rectangle 4"/>
          <p:cNvSpPr>
            <a:spLocks noGrp="1" noRot="1" noChangeAspect="1" noChangeArrowheads="1" noTextEdit="1"/>
          </p:cNvSpPr>
          <p:nvPr>
            <p:ph type="sldImg" idx="2"/>
          </p:nvPr>
        </p:nvSpPr>
        <p:spPr bwMode="auto">
          <a:xfrm>
            <a:off x="1114425" y="768350"/>
            <a:ext cx="2046288" cy="1533525"/>
          </a:xfrm>
          <a:prstGeom prst="rect">
            <a:avLst/>
          </a:prstGeom>
          <a:noFill/>
          <a:ln w="9525">
            <a:solidFill>
              <a:srgbClr val="000000"/>
            </a:solidFill>
            <a:miter lim="800000"/>
            <a:headEnd/>
            <a:tailEnd/>
          </a:ln>
        </p:spPr>
      </p:sp>
      <p:sp>
        <p:nvSpPr>
          <p:cNvPr id="20485" name="Rectangle 5"/>
          <p:cNvSpPr>
            <a:spLocks noGrp="1" noChangeArrowheads="1"/>
          </p:cNvSpPr>
          <p:nvPr>
            <p:ph type="body" sz="quarter" idx="3"/>
          </p:nvPr>
        </p:nvSpPr>
        <p:spPr bwMode="auto">
          <a:xfrm>
            <a:off x="711050" y="2556032"/>
            <a:ext cx="5681964" cy="6911336"/>
          </a:xfrm>
          <a:prstGeom prst="rect">
            <a:avLst/>
          </a:prstGeom>
          <a:noFill/>
          <a:ln w="9525">
            <a:noFill/>
            <a:miter lim="800000"/>
            <a:headEnd/>
            <a:tailEnd/>
          </a:ln>
          <a:effectLst/>
        </p:spPr>
        <p:txBody>
          <a:bodyPr vert="horz" wrap="square" lIns="96597" tIns="48299" rIns="96597" bIns="48299" numCol="1" anchor="t" anchorCtr="0" compatLnSpc="1">
            <a:prstTxWarp prst="textNoShape">
              <a:avLst/>
            </a:prstTxWarp>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20486" name="Rectangle 6"/>
          <p:cNvSpPr>
            <a:spLocks noGrp="1" noChangeArrowheads="1"/>
          </p:cNvSpPr>
          <p:nvPr>
            <p:ph type="ftr" sz="quarter" idx="4"/>
          </p:nvPr>
        </p:nvSpPr>
        <p:spPr bwMode="auto">
          <a:xfrm>
            <a:off x="0" y="9720786"/>
            <a:ext cx="3079071" cy="512080"/>
          </a:xfrm>
          <a:prstGeom prst="rect">
            <a:avLst/>
          </a:prstGeom>
          <a:noFill/>
          <a:ln w="9525">
            <a:noFill/>
            <a:miter lim="800000"/>
            <a:headEnd/>
            <a:tailEnd/>
          </a:ln>
          <a:effectLst/>
        </p:spPr>
        <p:txBody>
          <a:bodyPr vert="horz" wrap="square" lIns="96597" tIns="48299" rIns="96597" bIns="48299" numCol="1" anchor="b" anchorCtr="0" compatLnSpc="1">
            <a:prstTxWarp prst="textNoShape">
              <a:avLst/>
            </a:prstTxWarp>
          </a:bodyPr>
          <a:lstStyle>
            <a:lvl1pPr>
              <a:defRPr sz="1200">
                <a:latin typeface="Arial" charset="0"/>
                <a:cs typeface="+mn-cs"/>
              </a:defRPr>
            </a:lvl1pPr>
          </a:lstStyle>
          <a:p>
            <a:pPr>
              <a:defRPr/>
            </a:pPr>
            <a:endParaRPr lang="en-US"/>
          </a:p>
        </p:txBody>
      </p:sp>
      <p:sp>
        <p:nvSpPr>
          <p:cNvPr id="20487" name="Rectangle 7"/>
          <p:cNvSpPr>
            <a:spLocks noGrp="1" noChangeArrowheads="1"/>
          </p:cNvSpPr>
          <p:nvPr>
            <p:ph type="sldNum" sz="quarter" idx="5"/>
          </p:nvPr>
        </p:nvSpPr>
        <p:spPr bwMode="auto">
          <a:xfrm>
            <a:off x="4023385" y="9720786"/>
            <a:ext cx="3079071" cy="512080"/>
          </a:xfrm>
          <a:prstGeom prst="rect">
            <a:avLst/>
          </a:prstGeom>
          <a:noFill/>
          <a:ln w="9525">
            <a:noFill/>
            <a:miter lim="800000"/>
            <a:headEnd/>
            <a:tailEnd/>
          </a:ln>
          <a:effectLst/>
        </p:spPr>
        <p:txBody>
          <a:bodyPr vert="horz" wrap="square" lIns="96597" tIns="48299" rIns="96597" bIns="48299" numCol="1" anchor="b" anchorCtr="0" compatLnSpc="1">
            <a:prstTxWarp prst="textNoShape">
              <a:avLst/>
            </a:prstTxWarp>
          </a:bodyPr>
          <a:lstStyle>
            <a:lvl1pPr algn="r">
              <a:defRPr sz="1200">
                <a:latin typeface="Arial" charset="0"/>
                <a:cs typeface="+mn-cs"/>
              </a:defRPr>
            </a:lvl1pPr>
          </a:lstStyle>
          <a:p>
            <a:pPr>
              <a:defRPr/>
            </a:pPr>
            <a:fld id="{0D385749-2996-47F7-954C-04EC7CB5C05B}" type="slidenum">
              <a:rPr lang="en-US"/>
              <a:pPr>
                <a:defRPr/>
              </a:pPr>
              <a:t>‹#›</a:t>
            </a:fld>
            <a:endParaRPr lang="en-US" dirty="0"/>
          </a:p>
        </p:txBody>
      </p:sp>
    </p:spTree>
    <p:extLst>
      <p:ext uri="{BB962C8B-B14F-4D97-AF65-F5344CB8AC3E}">
        <p14:creationId xmlns:p14="http://schemas.microsoft.com/office/powerpoint/2010/main" val="413299176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6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6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6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6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6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p:cNvSpPr>
            <a:spLocks noGrp="1" noRot="1" noChangeAspect="1" noTextEdit="1"/>
          </p:cNvSpPr>
          <p:nvPr>
            <p:ph type="sldImg"/>
          </p:nvPr>
        </p:nvSpPr>
        <p:spPr>
          <a:ln/>
        </p:spPr>
      </p:sp>
      <p:sp>
        <p:nvSpPr>
          <p:cNvPr id="11267" name="Notes Placeholder 2"/>
          <p:cNvSpPr>
            <a:spLocks noGrp="1"/>
          </p:cNvSpPr>
          <p:nvPr>
            <p:ph type="body" idx="1"/>
          </p:nvPr>
        </p:nvSpPr>
        <p:spPr>
          <a:noFill/>
          <a:ln/>
        </p:spPr>
        <p:txBody>
          <a:bodyPr/>
          <a:lstStyle/>
          <a:p>
            <a:endParaRPr lang="en-US" dirty="0" smtClean="0"/>
          </a:p>
        </p:txBody>
      </p:sp>
      <p:sp>
        <p:nvSpPr>
          <p:cNvPr id="11268"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70216" indent="-296237" eaLnBrk="0" hangingPunct="0">
              <a:defRPr>
                <a:solidFill>
                  <a:schemeClr val="tx1"/>
                </a:solidFill>
                <a:latin typeface="Arial" pitchFamily="34" charset="0"/>
              </a:defRPr>
            </a:lvl2pPr>
            <a:lvl3pPr marL="1184948" indent="-236990" eaLnBrk="0" hangingPunct="0">
              <a:defRPr>
                <a:solidFill>
                  <a:schemeClr val="tx1"/>
                </a:solidFill>
                <a:latin typeface="Arial" pitchFamily="34" charset="0"/>
              </a:defRPr>
            </a:lvl3pPr>
            <a:lvl4pPr marL="1658927" indent="-236990" eaLnBrk="0" hangingPunct="0">
              <a:defRPr>
                <a:solidFill>
                  <a:schemeClr val="tx1"/>
                </a:solidFill>
                <a:latin typeface="Arial" pitchFamily="34" charset="0"/>
              </a:defRPr>
            </a:lvl4pPr>
            <a:lvl5pPr marL="2132907" indent="-236990" eaLnBrk="0" hangingPunct="0">
              <a:defRPr>
                <a:solidFill>
                  <a:schemeClr val="tx1"/>
                </a:solidFill>
                <a:latin typeface="Arial" pitchFamily="34" charset="0"/>
              </a:defRPr>
            </a:lvl5pPr>
            <a:lvl6pPr marL="2606886" indent="-236990" eaLnBrk="0" fontAlgn="base" hangingPunct="0">
              <a:spcBef>
                <a:spcPct val="0"/>
              </a:spcBef>
              <a:spcAft>
                <a:spcPct val="0"/>
              </a:spcAft>
              <a:defRPr>
                <a:solidFill>
                  <a:schemeClr val="tx1"/>
                </a:solidFill>
                <a:latin typeface="Arial" pitchFamily="34" charset="0"/>
              </a:defRPr>
            </a:lvl6pPr>
            <a:lvl7pPr marL="3080865" indent="-236990" eaLnBrk="0" fontAlgn="base" hangingPunct="0">
              <a:spcBef>
                <a:spcPct val="0"/>
              </a:spcBef>
              <a:spcAft>
                <a:spcPct val="0"/>
              </a:spcAft>
              <a:defRPr>
                <a:solidFill>
                  <a:schemeClr val="tx1"/>
                </a:solidFill>
                <a:latin typeface="Arial" pitchFamily="34" charset="0"/>
              </a:defRPr>
            </a:lvl7pPr>
            <a:lvl8pPr marL="3554844" indent="-236990" eaLnBrk="0" fontAlgn="base" hangingPunct="0">
              <a:spcBef>
                <a:spcPct val="0"/>
              </a:spcBef>
              <a:spcAft>
                <a:spcPct val="0"/>
              </a:spcAft>
              <a:defRPr>
                <a:solidFill>
                  <a:schemeClr val="tx1"/>
                </a:solidFill>
                <a:latin typeface="Arial" pitchFamily="34" charset="0"/>
              </a:defRPr>
            </a:lvl8pPr>
            <a:lvl9pPr marL="4028824" indent="-236990" eaLnBrk="0" fontAlgn="base" hangingPunct="0">
              <a:spcBef>
                <a:spcPct val="0"/>
              </a:spcBef>
              <a:spcAft>
                <a:spcPct val="0"/>
              </a:spcAft>
              <a:defRPr>
                <a:solidFill>
                  <a:schemeClr val="tx1"/>
                </a:solidFill>
                <a:latin typeface="Arial" pitchFamily="34" charset="0"/>
              </a:defRPr>
            </a:lvl9pPr>
          </a:lstStyle>
          <a:p>
            <a:pPr eaLnBrk="1" hangingPunct="1">
              <a:defRPr/>
            </a:pPr>
            <a:fld id="{0CF8DD86-57E3-428D-B58F-BFA19F4BE49C}" type="slidenum">
              <a:rPr lang="en-US" smtClean="0"/>
              <a:pPr eaLnBrk="1" hangingPunct="1">
                <a:defRPr/>
              </a:pPr>
              <a:t>1</a:t>
            </a:fld>
            <a:endParaRPr lang="en-US" smtClean="0"/>
          </a:p>
        </p:txBody>
      </p:sp>
    </p:spTree>
    <p:extLst>
      <p:ext uri="{BB962C8B-B14F-4D97-AF65-F5344CB8AC3E}">
        <p14:creationId xmlns:p14="http://schemas.microsoft.com/office/powerpoint/2010/main" val="1930374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a:ln/>
        </p:spPr>
      </p:sp>
      <p:sp>
        <p:nvSpPr>
          <p:cNvPr id="12291" name="Notes Placeholder 2"/>
          <p:cNvSpPr>
            <a:spLocks noGrp="1"/>
          </p:cNvSpPr>
          <p:nvPr>
            <p:ph type="body" idx="1"/>
          </p:nvPr>
        </p:nvSpPr>
        <p:spPr>
          <a:noFill/>
          <a:ln/>
        </p:spPr>
        <p:txBody>
          <a:bodyPr/>
          <a:lstStyle/>
          <a:p>
            <a:pPr marL="177742" indent="-177742">
              <a:buFont typeface="Arial" panose="020B0604020202020204" pitchFamily="34" charset="0"/>
              <a:buChar char="•"/>
            </a:pPr>
            <a:r>
              <a:rPr lang="en-US" dirty="0" err="1" smtClean="0"/>
              <a:t>git</a:t>
            </a:r>
            <a:r>
              <a:rPr lang="en-US" baseline="0" dirty="0" smtClean="0"/>
              <a:t> reset </a:t>
            </a:r>
            <a:r>
              <a:rPr lang="ru-RU" baseline="0" dirty="0" smtClean="0"/>
              <a:t>копирует состояние файла из последнего </a:t>
            </a:r>
            <a:r>
              <a:rPr lang="ru-RU" baseline="0" dirty="0" err="1" smtClean="0"/>
              <a:t>коммита</a:t>
            </a:r>
            <a:r>
              <a:rPr lang="ru-RU" baseline="0" dirty="0" smtClean="0"/>
              <a:t> в индекс</a:t>
            </a:r>
          </a:p>
          <a:p>
            <a:pPr marL="177742" indent="-177742">
              <a:buFont typeface="Arial" panose="020B0604020202020204" pitchFamily="34" charset="0"/>
              <a:buChar char="•"/>
            </a:pPr>
            <a:r>
              <a:rPr lang="en-US" baseline="0" dirty="0" err="1" smtClean="0"/>
              <a:t>git</a:t>
            </a:r>
            <a:r>
              <a:rPr lang="en-US" baseline="0" dirty="0" smtClean="0"/>
              <a:t> checkout </a:t>
            </a:r>
            <a:r>
              <a:rPr lang="ru-RU" baseline="0" dirty="0" smtClean="0"/>
              <a:t>копирует состояние файла из индекса в рабочую копию</a:t>
            </a:r>
          </a:p>
          <a:p>
            <a:pPr marL="177742" indent="-177742">
              <a:buFont typeface="Arial" panose="020B0604020202020204" pitchFamily="34" charset="0"/>
              <a:buChar char="•"/>
            </a:pPr>
            <a:r>
              <a:rPr lang="en-US" baseline="0" dirty="0" err="1" smtClean="0"/>
              <a:t>git</a:t>
            </a:r>
            <a:r>
              <a:rPr lang="en-US" baseline="0" dirty="0" smtClean="0"/>
              <a:t> reset --hard </a:t>
            </a:r>
            <a:r>
              <a:rPr lang="ru-RU" baseline="0" dirty="0" smtClean="0"/>
              <a:t>копирует состояние всех файлов из последнего коммита в индекс, а затем в рабочую копию</a:t>
            </a:r>
          </a:p>
          <a:p>
            <a:pPr marL="177742" indent="-177742">
              <a:buFont typeface="Arial" panose="020B0604020202020204" pitchFamily="34" charset="0"/>
              <a:buChar char="•"/>
            </a:pPr>
            <a:r>
              <a:rPr lang="en-US" baseline="0" dirty="0" smtClean="0"/>
              <a:t>git checkout </a:t>
            </a:r>
            <a:r>
              <a:rPr lang="ru-RU" baseline="0" dirty="0" smtClean="0"/>
              <a:t>и </a:t>
            </a:r>
            <a:r>
              <a:rPr lang="en-US" baseline="0" dirty="0" smtClean="0"/>
              <a:t>git reset --hard </a:t>
            </a:r>
            <a:r>
              <a:rPr lang="ru-RU" baseline="0" dirty="0" smtClean="0"/>
              <a:t>обозначены красным, т.к. безвозвратно удаляют изменения из рабочей копии</a:t>
            </a:r>
            <a:endParaRPr lang="en-US" dirty="0" smtClean="0"/>
          </a:p>
        </p:txBody>
      </p:sp>
      <p:sp>
        <p:nvSpPr>
          <p:cNvPr id="122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70216" indent="-296237" eaLnBrk="0" hangingPunct="0">
              <a:defRPr>
                <a:solidFill>
                  <a:schemeClr val="tx1"/>
                </a:solidFill>
                <a:latin typeface="Arial" pitchFamily="34" charset="0"/>
              </a:defRPr>
            </a:lvl2pPr>
            <a:lvl3pPr marL="1184948" indent="-236990" eaLnBrk="0" hangingPunct="0">
              <a:defRPr>
                <a:solidFill>
                  <a:schemeClr val="tx1"/>
                </a:solidFill>
                <a:latin typeface="Arial" pitchFamily="34" charset="0"/>
              </a:defRPr>
            </a:lvl3pPr>
            <a:lvl4pPr marL="1658927" indent="-236990" eaLnBrk="0" hangingPunct="0">
              <a:defRPr>
                <a:solidFill>
                  <a:schemeClr val="tx1"/>
                </a:solidFill>
                <a:latin typeface="Arial" pitchFamily="34" charset="0"/>
              </a:defRPr>
            </a:lvl4pPr>
            <a:lvl5pPr marL="2132907" indent="-236990" eaLnBrk="0" hangingPunct="0">
              <a:defRPr>
                <a:solidFill>
                  <a:schemeClr val="tx1"/>
                </a:solidFill>
                <a:latin typeface="Arial" pitchFamily="34" charset="0"/>
              </a:defRPr>
            </a:lvl5pPr>
            <a:lvl6pPr marL="2606886" indent="-236990" eaLnBrk="0" fontAlgn="base" hangingPunct="0">
              <a:spcBef>
                <a:spcPct val="0"/>
              </a:spcBef>
              <a:spcAft>
                <a:spcPct val="0"/>
              </a:spcAft>
              <a:defRPr>
                <a:solidFill>
                  <a:schemeClr val="tx1"/>
                </a:solidFill>
                <a:latin typeface="Arial" pitchFamily="34" charset="0"/>
              </a:defRPr>
            </a:lvl6pPr>
            <a:lvl7pPr marL="3080865" indent="-236990" eaLnBrk="0" fontAlgn="base" hangingPunct="0">
              <a:spcBef>
                <a:spcPct val="0"/>
              </a:spcBef>
              <a:spcAft>
                <a:spcPct val="0"/>
              </a:spcAft>
              <a:defRPr>
                <a:solidFill>
                  <a:schemeClr val="tx1"/>
                </a:solidFill>
                <a:latin typeface="Arial" pitchFamily="34" charset="0"/>
              </a:defRPr>
            </a:lvl7pPr>
            <a:lvl8pPr marL="3554844" indent="-236990" eaLnBrk="0" fontAlgn="base" hangingPunct="0">
              <a:spcBef>
                <a:spcPct val="0"/>
              </a:spcBef>
              <a:spcAft>
                <a:spcPct val="0"/>
              </a:spcAft>
              <a:defRPr>
                <a:solidFill>
                  <a:schemeClr val="tx1"/>
                </a:solidFill>
                <a:latin typeface="Arial" pitchFamily="34" charset="0"/>
              </a:defRPr>
            </a:lvl8pPr>
            <a:lvl9pPr marL="4028824" indent="-236990" eaLnBrk="0" fontAlgn="base" hangingPunct="0">
              <a:spcBef>
                <a:spcPct val="0"/>
              </a:spcBef>
              <a:spcAft>
                <a:spcPct val="0"/>
              </a:spcAft>
              <a:defRPr>
                <a:solidFill>
                  <a:schemeClr val="tx1"/>
                </a:solidFill>
                <a:latin typeface="Arial" pitchFamily="34" charset="0"/>
              </a:defRPr>
            </a:lvl9pPr>
          </a:lstStyle>
          <a:p>
            <a:pPr eaLnBrk="1" hangingPunct="1">
              <a:defRPr/>
            </a:pPr>
            <a:fld id="{255B7EF5-EE7F-4CF8-89F2-229DCFDC0A49}" type="slidenum">
              <a:rPr lang="en-US" smtClean="0"/>
              <a:pPr eaLnBrk="1" hangingPunct="1">
                <a:defRPr/>
              </a:pPr>
              <a:t>10</a:t>
            </a:fld>
            <a:endParaRPr lang="en-US" smtClean="0"/>
          </a:p>
        </p:txBody>
      </p:sp>
    </p:spTree>
    <p:extLst>
      <p:ext uri="{BB962C8B-B14F-4D97-AF65-F5344CB8AC3E}">
        <p14:creationId xmlns:p14="http://schemas.microsoft.com/office/powerpoint/2010/main" val="3469965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a:ln/>
        </p:spPr>
      </p:sp>
      <p:sp>
        <p:nvSpPr>
          <p:cNvPr id="12291" name="Notes Placeholder 2"/>
          <p:cNvSpPr>
            <a:spLocks noGrp="1"/>
          </p:cNvSpPr>
          <p:nvPr>
            <p:ph type="body" idx="1"/>
          </p:nvPr>
        </p:nvSpPr>
        <p:spPr>
          <a:noFill/>
          <a:ln/>
        </p:spPr>
        <p:txBody>
          <a:bodyPr/>
          <a:lstStyle/>
          <a:p>
            <a:pPr marL="177742" indent="-177742">
              <a:buFont typeface="Arial" panose="020B0604020202020204" pitchFamily="34" charset="0"/>
              <a:buChar char="•"/>
            </a:pPr>
            <a:r>
              <a:rPr lang="en-US" dirty="0" err="1" smtClean="0"/>
              <a:t>git</a:t>
            </a:r>
            <a:r>
              <a:rPr lang="en-US" baseline="0" dirty="0" smtClean="0"/>
              <a:t> status </a:t>
            </a:r>
            <a:r>
              <a:rPr lang="ru-RU" baseline="0" dirty="0" smtClean="0"/>
              <a:t>показывает какие файлы поменялись</a:t>
            </a:r>
          </a:p>
          <a:p>
            <a:pPr marL="651721" lvl="1" indent="-177742">
              <a:buFont typeface="Arial" panose="020B0604020202020204" pitchFamily="34" charset="0"/>
              <a:buChar char="•"/>
            </a:pPr>
            <a:r>
              <a:rPr lang="ru-RU" baseline="0" dirty="0" smtClean="0"/>
              <a:t>изменения в индексе (между последним </a:t>
            </a:r>
            <a:r>
              <a:rPr lang="ru-RU" baseline="0" dirty="0" err="1" smtClean="0"/>
              <a:t>коммитом</a:t>
            </a:r>
            <a:r>
              <a:rPr lang="ru-RU" baseline="0" dirty="0" smtClean="0"/>
              <a:t> и индексом)</a:t>
            </a:r>
          </a:p>
          <a:p>
            <a:pPr marL="651721" lvl="1" indent="-177742">
              <a:buFont typeface="Arial" panose="020B0604020202020204" pitchFamily="34" charset="0"/>
              <a:buChar char="•"/>
            </a:pPr>
            <a:r>
              <a:rPr lang="ru-RU" baseline="0" dirty="0" smtClean="0"/>
              <a:t>изменения в рабочей копии (между индексом и рабочей копией)</a:t>
            </a:r>
          </a:p>
          <a:p>
            <a:pPr marL="177742" indent="-177742">
              <a:buFont typeface="Arial" panose="020B0604020202020204" pitchFamily="34" charset="0"/>
              <a:buChar char="•"/>
            </a:pPr>
            <a:r>
              <a:rPr lang="ru-RU" baseline="0" dirty="0" smtClean="0"/>
              <a:t>Чистой рабочей копией называется состояние, при котором нет изменений ни в индексе, ни в рабочей копии (</a:t>
            </a:r>
            <a:r>
              <a:rPr lang="en-US" baseline="0" dirty="0" smtClean="0"/>
              <a:t>working tree = index = last commit tree)</a:t>
            </a:r>
            <a:endParaRPr lang="en-US" dirty="0" smtClean="0"/>
          </a:p>
        </p:txBody>
      </p:sp>
      <p:sp>
        <p:nvSpPr>
          <p:cNvPr id="122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70216" indent="-296237" eaLnBrk="0" hangingPunct="0">
              <a:defRPr>
                <a:solidFill>
                  <a:schemeClr val="tx1"/>
                </a:solidFill>
                <a:latin typeface="Arial" pitchFamily="34" charset="0"/>
              </a:defRPr>
            </a:lvl2pPr>
            <a:lvl3pPr marL="1184948" indent="-236990" eaLnBrk="0" hangingPunct="0">
              <a:defRPr>
                <a:solidFill>
                  <a:schemeClr val="tx1"/>
                </a:solidFill>
                <a:latin typeface="Arial" pitchFamily="34" charset="0"/>
              </a:defRPr>
            </a:lvl3pPr>
            <a:lvl4pPr marL="1658927" indent="-236990" eaLnBrk="0" hangingPunct="0">
              <a:defRPr>
                <a:solidFill>
                  <a:schemeClr val="tx1"/>
                </a:solidFill>
                <a:latin typeface="Arial" pitchFamily="34" charset="0"/>
              </a:defRPr>
            </a:lvl4pPr>
            <a:lvl5pPr marL="2132907" indent="-236990" eaLnBrk="0" hangingPunct="0">
              <a:defRPr>
                <a:solidFill>
                  <a:schemeClr val="tx1"/>
                </a:solidFill>
                <a:latin typeface="Arial" pitchFamily="34" charset="0"/>
              </a:defRPr>
            </a:lvl5pPr>
            <a:lvl6pPr marL="2606886" indent="-236990" eaLnBrk="0" fontAlgn="base" hangingPunct="0">
              <a:spcBef>
                <a:spcPct val="0"/>
              </a:spcBef>
              <a:spcAft>
                <a:spcPct val="0"/>
              </a:spcAft>
              <a:defRPr>
                <a:solidFill>
                  <a:schemeClr val="tx1"/>
                </a:solidFill>
                <a:latin typeface="Arial" pitchFamily="34" charset="0"/>
              </a:defRPr>
            </a:lvl6pPr>
            <a:lvl7pPr marL="3080865" indent="-236990" eaLnBrk="0" fontAlgn="base" hangingPunct="0">
              <a:spcBef>
                <a:spcPct val="0"/>
              </a:spcBef>
              <a:spcAft>
                <a:spcPct val="0"/>
              </a:spcAft>
              <a:defRPr>
                <a:solidFill>
                  <a:schemeClr val="tx1"/>
                </a:solidFill>
                <a:latin typeface="Arial" pitchFamily="34" charset="0"/>
              </a:defRPr>
            </a:lvl7pPr>
            <a:lvl8pPr marL="3554844" indent="-236990" eaLnBrk="0" fontAlgn="base" hangingPunct="0">
              <a:spcBef>
                <a:spcPct val="0"/>
              </a:spcBef>
              <a:spcAft>
                <a:spcPct val="0"/>
              </a:spcAft>
              <a:defRPr>
                <a:solidFill>
                  <a:schemeClr val="tx1"/>
                </a:solidFill>
                <a:latin typeface="Arial" pitchFamily="34" charset="0"/>
              </a:defRPr>
            </a:lvl8pPr>
            <a:lvl9pPr marL="4028824" indent="-236990" eaLnBrk="0" fontAlgn="base" hangingPunct="0">
              <a:spcBef>
                <a:spcPct val="0"/>
              </a:spcBef>
              <a:spcAft>
                <a:spcPct val="0"/>
              </a:spcAft>
              <a:defRPr>
                <a:solidFill>
                  <a:schemeClr val="tx1"/>
                </a:solidFill>
                <a:latin typeface="Arial" pitchFamily="34" charset="0"/>
              </a:defRPr>
            </a:lvl9pPr>
          </a:lstStyle>
          <a:p>
            <a:pPr eaLnBrk="1" hangingPunct="1">
              <a:defRPr/>
            </a:pPr>
            <a:fld id="{255B7EF5-EE7F-4CF8-89F2-229DCFDC0A49}" type="slidenum">
              <a:rPr lang="en-US" smtClean="0"/>
              <a:pPr eaLnBrk="1" hangingPunct="1">
                <a:defRPr/>
              </a:pPr>
              <a:t>11</a:t>
            </a:fld>
            <a:endParaRPr lang="en-US" smtClean="0"/>
          </a:p>
        </p:txBody>
      </p:sp>
    </p:spTree>
    <p:extLst>
      <p:ext uri="{BB962C8B-B14F-4D97-AF65-F5344CB8AC3E}">
        <p14:creationId xmlns:p14="http://schemas.microsoft.com/office/powerpoint/2010/main" val="2555130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a:ln/>
        </p:spPr>
      </p:sp>
      <p:sp>
        <p:nvSpPr>
          <p:cNvPr id="12291" name="Notes Placeholder 2"/>
          <p:cNvSpPr>
            <a:spLocks noGrp="1"/>
          </p:cNvSpPr>
          <p:nvPr>
            <p:ph type="body" idx="1"/>
          </p:nvPr>
        </p:nvSpPr>
        <p:spPr>
          <a:noFill/>
          <a:ln/>
        </p:spPr>
        <p:txBody>
          <a:bodyPr/>
          <a:lstStyle/>
          <a:p>
            <a:pPr marL="177742" indent="-177742">
              <a:buFont typeface="Arial" panose="020B0604020202020204" pitchFamily="34" charset="0"/>
              <a:buChar char="•"/>
            </a:pPr>
            <a:r>
              <a:rPr lang="en-US" dirty="0" smtClean="0"/>
              <a:t>git</a:t>
            </a:r>
            <a:r>
              <a:rPr lang="en-US" baseline="0" dirty="0" smtClean="0"/>
              <a:t> diff </a:t>
            </a:r>
            <a:r>
              <a:rPr lang="ru-RU" baseline="0" dirty="0" smtClean="0"/>
              <a:t>вначале выводит заголовок со служебной информацией, далее список изменений</a:t>
            </a:r>
            <a:endParaRPr lang="ru-RU" dirty="0" smtClean="0"/>
          </a:p>
          <a:p>
            <a:pPr marL="177742" indent="-177742">
              <a:buFont typeface="Arial" panose="020B0604020202020204" pitchFamily="34" charset="0"/>
              <a:buChar char="•"/>
            </a:pPr>
            <a:r>
              <a:rPr lang="ru-RU" dirty="0" smtClean="0"/>
              <a:t>В примере была добавлена проверка указателя на </a:t>
            </a:r>
            <a:r>
              <a:rPr lang="en-US" dirty="0" smtClean="0"/>
              <a:t>NULL</a:t>
            </a:r>
            <a:endParaRPr lang="ru-RU" baseline="0" dirty="0" smtClean="0"/>
          </a:p>
          <a:p>
            <a:pPr marL="177742" indent="-177742">
              <a:buFont typeface="Arial" panose="020B0604020202020204" pitchFamily="34" charset="0"/>
              <a:buChar char="•"/>
            </a:pPr>
            <a:r>
              <a:rPr lang="en-US" dirty="0" err="1" smtClean="0"/>
              <a:t>Git</a:t>
            </a:r>
            <a:r>
              <a:rPr lang="en-US" baseline="0" dirty="0" smtClean="0"/>
              <a:t> </a:t>
            </a:r>
            <a:r>
              <a:rPr lang="ru-RU" baseline="0" dirty="0" smtClean="0"/>
              <a:t>показывает изменение в виде удаленных и добавленных строк</a:t>
            </a:r>
          </a:p>
          <a:p>
            <a:pPr marL="177742" indent="-177742">
              <a:buFont typeface="Arial" panose="020B0604020202020204" pitchFamily="34" charset="0"/>
              <a:buChar char="•"/>
            </a:pPr>
            <a:r>
              <a:rPr lang="ru-RU" dirty="0" smtClean="0"/>
              <a:t>Первый символ каждой строки имеет</a:t>
            </a:r>
            <a:r>
              <a:rPr lang="ru-RU" baseline="0" dirty="0" smtClean="0"/>
              <a:t> специальное значение: минус – строка удалена, плюс – строка добавлена, пробел – не изменилась (строка контекста)</a:t>
            </a:r>
          </a:p>
          <a:p>
            <a:pPr marL="177742" indent="-177742">
              <a:buFont typeface="Arial" panose="020B0604020202020204" pitchFamily="34" charset="0"/>
              <a:buChar char="•"/>
            </a:pPr>
            <a:r>
              <a:rPr lang="ru-RU" baseline="0" dirty="0" smtClean="0"/>
              <a:t>Обычно удалённые строки раскрашиваются красным цветом, а добавленные строки – зеленым</a:t>
            </a:r>
          </a:p>
          <a:p>
            <a:pPr marL="177742" indent="-177742">
              <a:buFont typeface="Arial" panose="020B0604020202020204" pitchFamily="34" charset="0"/>
              <a:buChar char="•"/>
            </a:pPr>
            <a:r>
              <a:rPr lang="ru-RU" baseline="0" dirty="0" smtClean="0"/>
              <a:t>В заголовке указывается файл (</a:t>
            </a:r>
            <a:r>
              <a:rPr lang="en-US" baseline="0" dirty="0" err="1" smtClean="0"/>
              <a:t>src</a:t>
            </a:r>
            <a:r>
              <a:rPr lang="en-US" baseline="0" dirty="0" smtClean="0"/>
              <a:t>/</a:t>
            </a:r>
            <a:r>
              <a:rPr lang="en-US" baseline="0" dirty="0" err="1" smtClean="0"/>
              <a:t>bitvec.h</a:t>
            </a:r>
            <a:r>
              <a:rPr lang="en-US" baseline="0" dirty="0" smtClean="0"/>
              <a:t>)</a:t>
            </a:r>
            <a:r>
              <a:rPr lang="ru-RU" baseline="0" dirty="0" smtClean="0"/>
              <a:t>, а так же номера измененных строк</a:t>
            </a:r>
          </a:p>
          <a:p>
            <a:pPr marL="177742" indent="-177742">
              <a:buFont typeface="Arial" panose="020B0604020202020204" pitchFamily="34" charset="0"/>
              <a:buChar char="•"/>
            </a:pPr>
            <a:endParaRPr lang="ru-RU" baseline="0" dirty="0" smtClean="0"/>
          </a:p>
          <a:p>
            <a:r>
              <a:rPr lang="ru-RU" baseline="0" dirty="0" smtClean="0"/>
              <a:t>Не нужно:</a:t>
            </a:r>
          </a:p>
          <a:p>
            <a:pPr marL="177742" indent="-177742">
              <a:buFont typeface="Arial" panose="020B0604020202020204" pitchFamily="34" charset="0"/>
              <a:buChar char="•"/>
            </a:pPr>
            <a:r>
              <a:rPr lang="en-US" baseline="0" dirty="0" smtClean="0"/>
              <a:t>“-</a:t>
            </a:r>
            <a:r>
              <a:rPr lang="ru-RU" baseline="0" dirty="0" smtClean="0"/>
              <a:t>68</a:t>
            </a:r>
            <a:r>
              <a:rPr lang="en-US" baseline="0" dirty="0" smtClean="0"/>
              <a:t>,7 +</a:t>
            </a:r>
            <a:r>
              <a:rPr lang="ru-RU" baseline="0" dirty="0" smtClean="0"/>
              <a:t>68</a:t>
            </a:r>
            <a:r>
              <a:rPr lang="en-US" baseline="0" dirty="0" smtClean="0"/>
              <a:t>,8” </a:t>
            </a:r>
            <a:r>
              <a:rPr lang="ru-RU" baseline="0" dirty="0" smtClean="0"/>
              <a:t>следует читать как «удалено 7 строк, начиная с 68, добавлено 7 строк, начиная с 68»</a:t>
            </a:r>
          </a:p>
          <a:p>
            <a:pPr marL="177742" indent="-177742">
              <a:buFont typeface="Arial" panose="020B0604020202020204" pitchFamily="34" charset="0"/>
              <a:buChar char="•"/>
            </a:pPr>
            <a:r>
              <a:rPr lang="ru-RU" baseline="0" dirty="0" smtClean="0"/>
              <a:t>6 строк контекста + 1 строка с минусом – 7 удаленных строк, 6 строк контекста + 1 строка с плюсом – 6 добавленных строк</a:t>
            </a:r>
            <a:endParaRPr lang="en-US" dirty="0" smtClean="0"/>
          </a:p>
        </p:txBody>
      </p:sp>
      <p:sp>
        <p:nvSpPr>
          <p:cNvPr id="122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70216" indent="-296237" eaLnBrk="0" hangingPunct="0">
              <a:defRPr>
                <a:solidFill>
                  <a:schemeClr val="tx1"/>
                </a:solidFill>
                <a:latin typeface="Arial" pitchFamily="34" charset="0"/>
              </a:defRPr>
            </a:lvl2pPr>
            <a:lvl3pPr marL="1184948" indent="-236990" eaLnBrk="0" hangingPunct="0">
              <a:defRPr>
                <a:solidFill>
                  <a:schemeClr val="tx1"/>
                </a:solidFill>
                <a:latin typeface="Arial" pitchFamily="34" charset="0"/>
              </a:defRPr>
            </a:lvl3pPr>
            <a:lvl4pPr marL="1658927" indent="-236990" eaLnBrk="0" hangingPunct="0">
              <a:defRPr>
                <a:solidFill>
                  <a:schemeClr val="tx1"/>
                </a:solidFill>
                <a:latin typeface="Arial" pitchFamily="34" charset="0"/>
              </a:defRPr>
            </a:lvl4pPr>
            <a:lvl5pPr marL="2132907" indent="-236990" eaLnBrk="0" hangingPunct="0">
              <a:defRPr>
                <a:solidFill>
                  <a:schemeClr val="tx1"/>
                </a:solidFill>
                <a:latin typeface="Arial" pitchFamily="34" charset="0"/>
              </a:defRPr>
            </a:lvl5pPr>
            <a:lvl6pPr marL="2606886" indent="-236990" eaLnBrk="0" fontAlgn="base" hangingPunct="0">
              <a:spcBef>
                <a:spcPct val="0"/>
              </a:spcBef>
              <a:spcAft>
                <a:spcPct val="0"/>
              </a:spcAft>
              <a:defRPr>
                <a:solidFill>
                  <a:schemeClr val="tx1"/>
                </a:solidFill>
                <a:latin typeface="Arial" pitchFamily="34" charset="0"/>
              </a:defRPr>
            </a:lvl6pPr>
            <a:lvl7pPr marL="3080865" indent="-236990" eaLnBrk="0" fontAlgn="base" hangingPunct="0">
              <a:spcBef>
                <a:spcPct val="0"/>
              </a:spcBef>
              <a:spcAft>
                <a:spcPct val="0"/>
              </a:spcAft>
              <a:defRPr>
                <a:solidFill>
                  <a:schemeClr val="tx1"/>
                </a:solidFill>
                <a:latin typeface="Arial" pitchFamily="34" charset="0"/>
              </a:defRPr>
            </a:lvl7pPr>
            <a:lvl8pPr marL="3554844" indent="-236990" eaLnBrk="0" fontAlgn="base" hangingPunct="0">
              <a:spcBef>
                <a:spcPct val="0"/>
              </a:spcBef>
              <a:spcAft>
                <a:spcPct val="0"/>
              </a:spcAft>
              <a:defRPr>
                <a:solidFill>
                  <a:schemeClr val="tx1"/>
                </a:solidFill>
                <a:latin typeface="Arial" pitchFamily="34" charset="0"/>
              </a:defRPr>
            </a:lvl8pPr>
            <a:lvl9pPr marL="4028824" indent="-236990" eaLnBrk="0" fontAlgn="base" hangingPunct="0">
              <a:spcBef>
                <a:spcPct val="0"/>
              </a:spcBef>
              <a:spcAft>
                <a:spcPct val="0"/>
              </a:spcAft>
              <a:defRPr>
                <a:solidFill>
                  <a:schemeClr val="tx1"/>
                </a:solidFill>
                <a:latin typeface="Arial" pitchFamily="34" charset="0"/>
              </a:defRPr>
            </a:lvl9pPr>
          </a:lstStyle>
          <a:p>
            <a:pPr eaLnBrk="1" hangingPunct="1">
              <a:defRPr/>
            </a:pPr>
            <a:fld id="{255B7EF5-EE7F-4CF8-89F2-229DCFDC0A49}" type="slidenum">
              <a:rPr lang="en-US" smtClean="0"/>
              <a:pPr eaLnBrk="1" hangingPunct="1">
                <a:defRPr/>
              </a:pPr>
              <a:t>12</a:t>
            </a:fld>
            <a:endParaRPr lang="en-US" smtClean="0"/>
          </a:p>
        </p:txBody>
      </p:sp>
    </p:spTree>
    <p:extLst>
      <p:ext uri="{BB962C8B-B14F-4D97-AF65-F5344CB8AC3E}">
        <p14:creationId xmlns:p14="http://schemas.microsoft.com/office/powerpoint/2010/main" val="4015667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a:ln/>
        </p:spPr>
      </p:sp>
      <p:sp>
        <p:nvSpPr>
          <p:cNvPr id="12291" name="Notes Placeholder 2"/>
          <p:cNvSpPr>
            <a:spLocks noGrp="1"/>
          </p:cNvSpPr>
          <p:nvPr>
            <p:ph type="body" idx="1"/>
          </p:nvPr>
        </p:nvSpPr>
        <p:spPr>
          <a:noFill/>
          <a:ln/>
        </p:spPr>
        <p:txBody>
          <a:bodyPr/>
          <a:lstStyle/>
          <a:p>
            <a:pPr marL="177742" lvl="1" indent="-177742" defTabSz="947958">
              <a:buFont typeface="Arial" panose="020B0604020202020204" pitchFamily="34" charset="0"/>
              <a:buChar char="•"/>
              <a:defRPr/>
            </a:pPr>
            <a:r>
              <a:rPr lang="ru-RU" dirty="0" err="1" smtClean="0"/>
              <a:t>Коммит</a:t>
            </a:r>
            <a:r>
              <a:rPr lang="ru-RU" dirty="0" smtClean="0"/>
              <a:t> хранит ссылку на дерево файлов и на предыдущий </a:t>
            </a:r>
            <a:r>
              <a:rPr lang="ru-RU" dirty="0" err="1" smtClean="0"/>
              <a:t>коммит</a:t>
            </a:r>
            <a:endParaRPr lang="ru-RU" dirty="0" smtClean="0"/>
          </a:p>
          <a:p>
            <a:pPr marL="177742" indent="-177742">
              <a:buFont typeface="Arial" panose="020B0604020202020204" pitchFamily="34" charset="0"/>
              <a:buChar char="•"/>
            </a:pPr>
            <a:r>
              <a:rPr lang="ru-RU" dirty="0" smtClean="0"/>
              <a:t>На диаграмме </a:t>
            </a:r>
            <a:r>
              <a:rPr lang="en-US" dirty="0" smtClean="0"/>
              <a:t>C1-C6 – </a:t>
            </a:r>
            <a:r>
              <a:rPr lang="ru-RU" dirty="0" err="1" smtClean="0"/>
              <a:t>коммиты</a:t>
            </a:r>
            <a:r>
              <a:rPr lang="ru-RU" dirty="0" smtClean="0"/>
              <a:t>, </a:t>
            </a:r>
            <a:r>
              <a:rPr lang="en-US" dirty="0" smtClean="0"/>
              <a:t>T1-T6 – </a:t>
            </a:r>
            <a:r>
              <a:rPr lang="ru-RU" dirty="0" smtClean="0"/>
              <a:t>деревья файлов</a:t>
            </a:r>
            <a:endParaRPr lang="en-US" dirty="0" smtClean="0"/>
          </a:p>
          <a:p>
            <a:pPr marL="177742" indent="-177742">
              <a:buFont typeface="Arial" panose="020B0604020202020204" pitchFamily="34" charset="0"/>
              <a:buChar char="•"/>
            </a:pPr>
            <a:r>
              <a:rPr lang="ru-RU" dirty="0" smtClean="0"/>
              <a:t>Стрелки между коммитами – не направление истории</a:t>
            </a:r>
          </a:p>
          <a:p>
            <a:pPr marL="177742" indent="-177742">
              <a:buFont typeface="Arial" panose="020B0604020202020204" pitchFamily="34" charset="0"/>
              <a:buChar char="•"/>
            </a:pPr>
            <a:r>
              <a:rPr lang="ru-RU" dirty="0" smtClean="0"/>
              <a:t>Самый старый коммит – </a:t>
            </a:r>
            <a:r>
              <a:rPr lang="en-US" dirty="0" smtClean="0"/>
              <a:t>C1</a:t>
            </a:r>
            <a:r>
              <a:rPr lang="ru-RU" dirty="0" smtClean="0"/>
              <a:t>, самые новые – </a:t>
            </a:r>
            <a:r>
              <a:rPr lang="en-US" dirty="0" smtClean="0"/>
              <a:t>C4</a:t>
            </a:r>
            <a:r>
              <a:rPr lang="ru-RU" dirty="0" smtClean="0"/>
              <a:t>, </a:t>
            </a:r>
            <a:r>
              <a:rPr lang="en-US" dirty="0" smtClean="0"/>
              <a:t>C6</a:t>
            </a:r>
          </a:p>
        </p:txBody>
      </p:sp>
      <p:sp>
        <p:nvSpPr>
          <p:cNvPr id="122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70216" indent="-296237" eaLnBrk="0" hangingPunct="0">
              <a:defRPr>
                <a:solidFill>
                  <a:schemeClr val="tx1"/>
                </a:solidFill>
                <a:latin typeface="Arial" pitchFamily="34" charset="0"/>
              </a:defRPr>
            </a:lvl2pPr>
            <a:lvl3pPr marL="1184948" indent="-236990" eaLnBrk="0" hangingPunct="0">
              <a:defRPr>
                <a:solidFill>
                  <a:schemeClr val="tx1"/>
                </a:solidFill>
                <a:latin typeface="Arial" pitchFamily="34" charset="0"/>
              </a:defRPr>
            </a:lvl3pPr>
            <a:lvl4pPr marL="1658927" indent="-236990" eaLnBrk="0" hangingPunct="0">
              <a:defRPr>
                <a:solidFill>
                  <a:schemeClr val="tx1"/>
                </a:solidFill>
                <a:latin typeface="Arial" pitchFamily="34" charset="0"/>
              </a:defRPr>
            </a:lvl4pPr>
            <a:lvl5pPr marL="2132907" indent="-236990" eaLnBrk="0" hangingPunct="0">
              <a:defRPr>
                <a:solidFill>
                  <a:schemeClr val="tx1"/>
                </a:solidFill>
                <a:latin typeface="Arial" pitchFamily="34" charset="0"/>
              </a:defRPr>
            </a:lvl5pPr>
            <a:lvl6pPr marL="2606886" indent="-236990" eaLnBrk="0" fontAlgn="base" hangingPunct="0">
              <a:spcBef>
                <a:spcPct val="0"/>
              </a:spcBef>
              <a:spcAft>
                <a:spcPct val="0"/>
              </a:spcAft>
              <a:defRPr>
                <a:solidFill>
                  <a:schemeClr val="tx1"/>
                </a:solidFill>
                <a:latin typeface="Arial" pitchFamily="34" charset="0"/>
              </a:defRPr>
            </a:lvl6pPr>
            <a:lvl7pPr marL="3080865" indent="-236990" eaLnBrk="0" fontAlgn="base" hangingPunct="0">
              <a:spcBef>
                <a:spcPct val="0"/>
              </a:spcBef>
              <a:spcAft>
                <a:spcPct val="0"/>
              </a:spcAft>
              <a:defRPr>
                <a:solidFill>
                  <a:schemeClr val="tx1"/>
                </a:solidFill>
                <a:latin typeface="Arial" pitchFamily="34" charset="0"/>
              </a:defRPr>
            </a:lvl7pPr>
            <a:lvl8pPr marL="3554844" indent="-236990" eaLnBrk="0" fontAlgn="base" hangingPunct="0">
              <a:spcBef>
                <a:spcPct val="0"/>
              </a:spcBef>
              <a:spcAft>
                <a:spcPct val="0"/>
              </a:spcAft>
              <a:defRPr>
                <a:solidFill>
                  <a:schemeClr val="tx1"/>
                </a:solidFill>
                <a:latin typeface="Arial" pitchFamily="34" charset="0"/>
              </a:defRPr>
            </a:lvl8pPr>
            <a:lvl9pPr marL="4028824" indent="-236990" eaLnBrk="0" fontAlgn="base" hangingPunct="0">
              <a:spcBef>
                <a:spcPct val="0"/>
              </a:spcBef>
              <a:spcAft>
                <a:spcPct val="0"/>
              </a:spcAft>
              <a:defRPr>
                <a:solidFill>
                  <a:schemeClr val="tx1"/>
                </a:solidFill>
                <a:latin typeface="Arial" pitchFamily="34" charset="0"/>
              </a:defRPr>
            </a:lvl9pPr>
          </a:lstStyle>
          <a:p>
            <a:pPr eaLnBrk="1" hangingPunct="1">
              <a:defRPr/>
            </a:pPr>
            <a:fld id="{255B7EF5-EE7F-4CF8-89F2-229DCFDC0A49}" type="slidenum">
              <a:rPr lang="en-US" smtClean="0"/>
              <a:pPr eaLnBrk="1" hangingPunct="1">
                <a:defRPr/>
              </a:pPr>
              <a:t>13</a:t>
            </a:fld>
            <a:endParaRPr lang="en-US" smtClean="0"/>
          </a:p>
        </p:txBody>
      </p:sp>
    </p:spTree>
    <p:extLst>
      <p:ext uri="{BB962C8B-B14F-4D97-AF65-F5344CB8AC3E}">
        <p14:creationId xmlns:p14="http://schemas.microsoft.com/office/powerpoint/2010/main" val="480429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a:ln/>
        </p:spPr>
      </p:sp>
      <p:sp>
        <p:nvSpPr>
          <p:cNvPr id="12291" name="Notes Placeholder 2"/>
          <p:cNvSpPr>
            <a:spLocks noGrp="1"/>
          </p:cNvSpPr>
          <p:nvPr>
            <p:ph type="body" idx="1"/>
          </p:nvPr>
        </p:nvSpPr>
        <p:spPr>
          <a:noFill/>
          <a:ln/>
        </p:spPr>
        <p:txBody>
          <a:bodyPr/>
          <a:lstStyle/>
          <a:p>
            <a:pPr marL="177742" lvl="1" indent="-177742" defTabSz="947958">
              <a:buFont typeface="Arial" panose="020B0604020202020204" pitchFamily="34" charset="0"/>
              <a:buChar char="•"/>
              <a:defRPr/>
            </a:pPr>
            <a:r>
              <a:rPr lang="ru-RU" sz="2100" dirty="0"/>
              <a:t>В зависимости от контекста мы используем либо одну точку зрения, либо другую</a:t>
            </a:r>
          </a:p>
        </p:txBody>
      </p:sp>
      <p:sp>
        <p:nvSpPr>
          <p:cNvPr id="122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70216" indent="-296237" eaLnBrk="0" hangingPunct="0">
              <a:defRPr>
                <a:solidFill>
                  <a:schemeClr val="tx1"/>
                </a:solidFill>
                <a:latin typeface="Arial" pitchFamily="34" charset="0"/>
              </a:defRPr>
            </a:lvl2pPr>
            <a:lvl3pPr marL="1184948" indent="-236990" eaLnBrk="0" hangingPunct="0">
              <a:defRPr>
                <a:solidFill>
                  <a:schemeClr val="tx1"/>
                </a:solidFill>
                <a:latin typeface="Arial" pitchFamily="34" charset="0"/>
              </a:defRPr>
            </a:lvl3pPr>
            <a:lvl4pPr marL="1658927" indent="-236990" eaLnBrk="0" hangingPunct="0">
              <a:defRPr>
                <a:solidFill>
                  <a:schemeClr val="tx1"/>
                </a:solidFill>
                <a:latin typeface="Arial" pitchFamily="34" charset="0"/>
              </a:defRPr>
            </a:lvl4pPr>
            <a:lvl5pPr marL="2132907" indent="-236990" eaLnBrk="0" hangingPunct="0">
              <a:defRPr>
                <a:solidFill>
                  <a:schemeClr val="tx1"/>
                </a:solidFill>
                <a:latin typeface="Arial" pitchFamily="34" charset="0"/>
              </a:defRPr>
            </a:lvl5pPr>
            <a:lvl6pPr marL="2606886" indent="-236990" eaLnBrk="0" fontAlgn="base" hangingPunct="0">
              <a:spcBef>
                <a:spcPct val="0"/>
              </a:spcBef>
              <a:spcAft>
                <a:spcPct val="0"/>
              </a:spcAft>
              <a:defRPr>
                <a:solidFill>
                  <a:schemeClr val="tx1"/>
                </a:solidFill>
                <a:latin typeface="Arial" pitchFamily="34" charset="0"/>
              </a:defRPr>
            </a:lvl6pPr>
            <a:lvl7pPr marL="3080865" indent="-236990" eaLnBrk="0" fontAlgn="base" hangingPunct="0">
              <a:spcBef>
                <a:spcPct val="0"/>
              </a:spcBef>
              <a:spcAft>
                <a:spcPct val="0"/>
              </a:spcAft>
              <a:defRPr>
                <a:solidFill>
                  <a:schemeClr val="tx1"/>
                </a:solidFill>
                <a:latin typeface="Arial" pitchFamily="34" charset="0"/>
              </a:defRPr>
            </a:lvl7pPr>
            <a:lvl8pPr marL="3554844" indent="-236990" eaLnBrk="0" fontAlgn="base" hangingPunct="0">
              <a:spcBef>
                <a:spcPct val="0"/>
              </a:spcBef>
              <a:spcAft>
                <a:spcPct val="0"/>
              </a:spcAft>
              <a:defRPr>
                <a:solidFill>
                  <a:schemeClr val="tx1"/>
                </a:solidFill>
                <a:latin typeface="Arial" pitchFamily="34" charset="0"/>
              </a:defRPr>
            </a:lvl8pPr>
            <a:lvl9pPr marL="4028824" indent="-236990" eaLnBrk="0" fontAlgn="base" hangingPunct="0">
              <a:spcBef>
                <a:spcPct val="0"/>
              </a:spcBef>
              <a:spcAft>
                <a:spcPct val="0"/>
              </a:spcAft>
              <a:defRPr>
                <a:solidFill>
                  <a:schemeClr val="tx1"/>
                </a:solidFill>
                <a:latin typeface="Arial" pitchFamily="34" charset="0"/>
              </a:defRPr>
            </a:lvl9pPr>
          </a:lstStyle>
          <a:p>
            <a:pPr eaLnBrk="1" hangingPunct="1">
              <a:defRPr/>
            </a:pPr>
            <a:fld id="{255B7EF5-EE7F-4CF8-89F2-229DCFDC0A49}" type="slidenum">
              <a:rPr lang="en-US" smtClean="0"/>
              <a:pPr eaLnBrk="1" hangingPunct="1">
                <a:defRPr/>
              </a:pPr>
              <a:t>14</a:t>
            </a:fld>
            <a:endParaRPr lang="en-US" smtClean="0"/>
          </a:p>
        </p:txBody>
      </p:sp>
    </p:spTree>
    <p:extLst>
      <p:ext uri="{BB962C8B-B14F-4D97-AF65-F5344CB8AC3E}">
        <p14:creationId xmlns:p14="http://schemas.microsoft.com/office/powerpoint/2010/main" val="2886320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a:ln/>
        </p:spPr>
      </p:sp>
      <p:sp>
        <p:nvSpPr>
          <p:cNvPr id="12291" name="Notes Placeholder 2"/>
          <p:cNvSpPr>
            <a:spLocks noGrp="1"/>
          </p:cNvSpPr>
          <p:nvPr>
            <p:ph type="body" idx="1"/>
          </p:nvPr>
        </p:nvSpPr>
        <p:spPr>
          <a:noFill/>
          <a:ln/>
        </p:spPr>
        <p:txBody>
          <a:bodyPr/>
          <a:lstStyle/>
          <a:p>
            <a:pPr marL="177742" indent="-177742" defTabSz="947958">
              <a:buFont typeface="Arial" panose="020B0604020202020204" pitchFamily="34" charset="0"/>
              <a:buChar char="•"/>
              <a:defRPr/>
            </a:pPr>
            <a:r>
              <a:rPr lang="ru-RU" dirty="0" smtClean="0"/>
              <a:t>Две команды – </a:t>
            </a:r>
            <a:r>
              <a:rPr lang="en-US" dirty="0" smtClean="0"/>
              <a:t>project</a:t>
            </a:r>
            <a:r>
              <a:rPr lang="en-US" baseline="0" dirty="0" smtClean="0"/>
              <a:t> </a:t>
            </a:r>
            <a:r>
              <a:rPr lang="ru-RU" baseline="0" dirty="0" smtClean="0"/>
              <a:t>и </a:t>
            </a:r>
            <a:r>
              <a:rPr lang="en-US" baseline="0" dirty="0" smtClean="0"/>
              <a:t>maintenance</a:t>
            </a:r>
            <a:endParaRPr lang="ru-RU" baseline="0" dirty="0" smtClean="0"/>
          </a:p>
          <a:p>
            <a:pPr marL="177742" indent="-177742">
              <a:buFont typeface="Arial" panose="020B0604020202020204" pitchFamily="34" charset="0"/>
              <a:buChar char="•"/>
            </a:pPr>
            <a:r>
              <a:rPr lang="ru-RU" baseline="0" dirty="0" smtClean="0"/>
              <a:t>Долгая разработка новой функциональности, не </a:t>
            </a:r>
            <a:r>
              <a:rPr lang="ru-RU" baseline="0" dirty="0" err="1" smtClean="0"/>
              <a:t>релизное</a:t>
            </a:r>
            <a:r>
              <a:rPr lang="ru-RU" baseline="0" dirty="0" smtClean="0"/>
              <a:t> качество</a:t>
            </a:r>
          </a:p>
          <a:p>
            <a:pPr marL="177742" indent="-177742">
              <a:buFont typeface="Arial" panose="020B0604020202020204" pitchFamily="34" charset="0"/>
              <a:buChar char="•"/>
            </a:pPr>
            <a:r>
              <a:rPr lang="ru-RU" baseline="0" dirty="0" smtClean="0"/>
              <a:t>Исправление ошибок в первом релизе</a:t>
            </a:r>
          </a:p>
          <a:p>
            <a:pPr marL="177742" indent="-177742">
              <a:buFont typeface="Arial" panose="020B0604020202020204" pitchFamily="34" charset="0"/>
              <a:buChar char="•"/>
            </a:pPr>
            <a:endParaRPr lang="ru-RU" baseline="0" dirty="0" smtClean="0"/>
          </a:p>
        </p:txBody>
      </p:sp>
      <p:sp>
        <p:nvSpPr>
          <p:cNvPr id="122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70216" indent="-296237" eaLnBrk="0" hangingPunct="0">
              <a:defRPr>
                <a:solidFill>
                  <a:schemeClr val="tx1"/>
                </a:solidFill>
                <a:latin typeface="Arial" pitchFamily="34" charset="0"/>
              </a:defRPr>
            </a:lvl2pPr>
            <a:lvl3pPr marL="1184948" indent="-236990" eaLnBrk="0" hangingPunct="0">
              <a:defRPr>
                <a:solidFill>
                  <a:schemeClr val="tx1"/>
                </a:solidFill>
                <a:latin typeface="Arial" pitchFamily="34" charset="0"/>
              </a:defRPr>
            </a:lvl3pPr>
            <a:lvl4pPr marL="1658927" indent="-236990" eaLnBrk="0" hangingPunct="0">
              <a:defRPr>
                <a:solidFill>
                  <a:schemeClr val="tx1"/>
                </a:solidFill>
                <a:latin typeface="Arial" pitchFamily="34" charset="0"/>
              </a:defRPr>
            </a:lvl4pPr>
            <a:lvl5pPr marL="2132907" indent="-236990" eaLnBrk="0" hangingPunct="0">
              <a:defRPr>
                <a:solidFill>
                  <a:schemeClr val="tx1"/>
                </a:solidFill>
                <a:latin typeface="Arial" pitchFamily="34" charset="0"/>
              </a:defRPr>
            </a:lvl5pPr>
            <a:lvl6pPr marL="2606886" indent="-236990" eaLnBrk="0" fontAlgn="base" hangingPunct="0">
              <a:spcBef>
                <a:spcPct val="0"/>
              </a:spcBef>
              <a:spcAft>
                <a:spcPct val="0"/>
              </a:spcAft>
              <a:defRPr>
                <a:solidFill>
                  <a:schemeClr val="tx1"/>
                </a:solidFill>
                <a:latin typeface="Arial" pitchFamily="34" charset="0"/>
              </a:defRPr>
            </a:lvl6pPr>
            <a:lvl7pPr marL="3080865" indent="-236990" eaLnBrk="0" fontAlgn="base" hangingPunct="0">
              <a:spcBef>
                <a:spcPct val="0"/>
              </a:spcBef>
              <a:spcAft>
                <a:spcPct val="0"/>
              </a:spcAft>
              <a:defRPr>
                <a:solidFill>
                  <a:schemeClr val="tx1"/>
                </a:solidFill>
                <a:latin typeface="Arial" pitchFamily="34" charset="0"/>
              </a:defRPr>
            </a:lvl7pPr>
            <a:lvl8pPr marL="3554844" indent="-236990" eaLnBrk="0" fontAlgn="base" hangingPunct="0">
              <a:spcBef>
                <a:spcPct val="0"/>
              </a:spcBef>
              <a:spcAft>
                <a:spcPct val="0"/>
              </a:spcAft>
              <a:defRPr>
                <a:solidFill>
                  <a:schemeClr val="tx1"/>
                </a:solidFill>
                <a:latin typeface="Arial" pitchFamily="34" charset="0"/>
              </a:defRPr>
            </a:lvl8pPr>
            <a:lvl9pPr marL="4028824" indent="-236990" eaLnBrk="0" fontAlgn="base" hangingPunct="0">
              <a:spcBef>
                <a:spcPct val="0"/>
              </a:spcBef>
              <a:spcAft>
                <a:spcPct val="0"/>
              </a:spcAft>
              <a:defRPr>
                <a:solidFill>
                  <a:schemeClr val="tx1"/>
                </a:solidFill>
                <a:latin typeface="Arial" pitchFamily="34" charset="0"/>
              </a:defRPr>
            </a:lvl9pPr>
          </a:lstStyle>
          <a:p>
            <a:pPr eaLnBrk="1" hangingPunct="1">
              <a:defRPr/>
            </a:pPr>
            <a:fld id="{255B7EF5-EE7F-4CF8-89F2-229DCFDC0A49}" type="slidenum">
              <a:rPr lang="en-US" smtClean="0"/>
              <a:pPr eaLnBrk="1" hangingPunct="1">
                <a:defRPr/>
              </a:pPr>
              <a:t>15</a:t>
            </a:fld>
            <a:endParaRPr lang="en-US" smtClean="0"/>
          </a:p>
        </p:txBody>
      </p:sp>
    </p:spTree>
    <p:extLst>
      <p:ext uri="{BB962C8B-B14F-4D97-AF65-F5344CB8AC3E}">
        <p14:creationId xmlns:p14="http://schemas.microsoft.com/office/powerpoint/2010/main" val="16368878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a:ln/>
        </p:spPr>
      </p:sp>
      <p:sp>
        <p:nvSpPr>
          <p:cNvPr id="12291" name="Notes Placeholder 2"/>
          <p:cNvSpPr>
            <a:spLocks noGrp="1"/>
          </p:cNvSpPr>
          <p:nvPr>
            <p:ph type="body" idx="1"/>
          </p:nvPr>
        </p:nvSpPr>
        <p:spPr>
          <a:noFill/>
          <a:ln/>
        </p:spPr>
        <p:txBody>
          <a:bodyPr/>
          <a:lstStyle/>
          <a:p>
            <a:pPr marL="177742" indent="-177742">
              <a:buFont typeface="Arial" panose="020B0604020202020204" pitchFamily="34" charset="0"/>
              <a:buChar char="•"/>
            </a:pPr>
            <a:r>
              <a:rPr lang="ru-RU" baseline="0" dirty="0" smtClean="0"/>
              <a:t>Объединение веток после стабилизации проектного </a:t>
            </a:r>
            <a:r>
              <a:rPr lang="ru-RU" baseline="0" dirty="0" err="1" smtClean="0"/>
              <a:t>бранча</a:t>
            </a:r>
            <a:endParaRPr lang="ru-RU" baseline="0" dirty="0" smtClean="0"/>
          </a:p>
          <a:p>
            <a:pPr marL="177742" indent="-177742">
              <a:buFont typeface="Arial" panose="020B0604020202020204" pitchFamily="34" charset="0"/>
              <a:buChar char="•"/>
            </a:pPr>
            <a:r>
              <a:rPr lang="ru-RU" baseline="0" dirty="0" smtClean="0"/>
              <a:t>Подготовка второго релиза</a:t>
            </a:r>
            <a:endParaRPr lang="en-US" baseline="0" dirty="0" smtClean="0"/>
          </a:p>
        </p:txBody>
      </p:sp>
      <p:sp>
        <p:nvSpPr>
          <p:cNvPr id="122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70216" indent="-296237" eaLnBrk="0" hangingPunct="0">
              <a:defRPr>
                <a:solidFill>
                  <a:schemeClr val="tx1"/>
                </a:solidFill>
                <a:latin typeface="Arial" pitchFamily="34" charset="0"/>
              </a:defRPr>
            </a:lvl2pPr>
            <a:lvl3pPr marL="1184948" indent="-236990" eaLnBrk="0" hangingPunct="0">
              <a:defRPr>
                <a:solidFill>
                  <a:schemeClr val="tx1"/>
                </a:solidFill>
                <a:latin typeface="Arial" pitchFamily="34" charset="0"/>
              </a:defRPr>
            </a:lvl3pPr>
            <a:lvl4pPr marL="1658927" indent="-236990" eaLnBrk="0" hangingPunct="0">
              <a:defRPr>
                <a:solidFill>
                  <a:schemeClr val="tx1"/>
                </a:solidFill>
                <a:latin typeface="Arial" pitchFamily="34" charset="0"/>
              </a:defRPr>
            </a:lvl4pPr>
            <a:lvl5pPr marL="2132907" indent="-236990" eaLnBrk="0" hangingPunct="0">
              <a:defRPr>
                <a:solidFill>
                  <a:schemeClr val="tx1"/>
                </a:solidFill>
                <a:latin typeface="Arial" pitchFamily="34" charset="0"/>
              </a:defRPr>
            </a:lvl5pPr>
            <a:lvl6pPr marL="2606886" indent="-236990" eaLnBrk="0" fontAlgn="base" hangingPunct="0">
              <a:spcBef>
                <a:spcPct val="0"/>
              </a:spcBef>
              <a:spcAft>
                <a:spcPct val="0"/>
              </a:spcAft>
              <a:defRPr>
                <a:solidFill>
                  <a:schemeClr val="tx1"/>
                </a:solidFill>
                <a:latin typeface="Arial" pitchFamily="34" charset="0"/>
              </a:defRPr>
            </a:lvl6pPr>
            <a:lvl7pPr marL="3080865" indent="-236990" eaLnBrk="0" fontAlgn="base" hangingPunct="0">
              <a:spcBef>
                <a:spcPct val="0"/>
              </a:spcBef>
              <a:spcAft>
                <a:spcPct val="0"/>
              </a:spcAft>
              <a:defRPr>
                <a:solidFill>
                  <a:schemeClr val="tx1"/>
                </a:solidFill>
                <a:latin typeface="Arial" pitchFamily="34" charset="0"/>
              </a:defRPr>
            </a:lvl7pPr>
            <a:lvl8pPr marL="3554844" indent="-236990" eaLnBrk="0" fontAlgn="base" hangingPunct="0">
              <a:spcBef>
                <a:spcPct val="0"/>
              </a:spcBef>
              <a:spcAft>
                <a:spcPct val="0"/>
              </a:spcAft>
              <a:defRPr>
                <a:solidFill>
                  <a:schemeClr val="tx1"/>
                </a:solidFill>
                <a:latin typeface="Arial" pitchFamily="34" charset="0"/>
              </a:defRPr>
            </a:lvl8pPr>
            <a:lvl9pPr marL="4028824" indent="-236990" eaLnBrk="0" fontAlgn="base" hangingPunct="0">
              <a:spcBef>
                <a:spcPct val="0"/>
              </a:spcBef>
              <a:spcAft>
                <a:spcPct val="0"/>
              </a:spcAft>
              <a:defRPr>
                <a:solidFill>
                  <a:schemeClr val="tx1"/>
                </a:solidFill>
                <a:latin typeface="Arial" pitchFamily="34" charset="0"/>
              </a:defRPr>
            </a:lvl9pPr>
          </a:lstStyle>
          <a:p>
            <a:pPr eaLnBrk="1" hangingPunct="1">
              <a:defRPr/>
            </a:pPr>
            <a:fld id="{255B7EF5-EE7F-4CF8-89F2-229DCFDC0A49}" type="slidenum">
              <a:rPr lang="en-US" smtClean="0"/>
              <a:pPr eaLnBrk="1" hangingPunct="1">
                <a:defRPr/>
              </a:pPr>
              <a:t>16</a:t>
            </a:fld>
            <a:endParaRPr lang="en-US" smtClean="0"/>
          </a:p>
        </p:txBody>
      </p:sp>
    </p:spTree>
    <p:extLst>
      <p:ext uri="{BB962C8B-B14F-4D97-AF65-F5344CB8AC3E}">
        <p14:creationId xmlns:p14="http://schemas.microsoft.com/office/powerpoint/2010/main" val="36673593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a:ln/>
        </p:spPr>
      </p:sp>
      <p:sp>
        <p:nvSpPr>
          <p:cNvPr id="12291" name="Notes Placeholder 2"/>
          <p:cNvSpPr>
            <a:spLocks noGrp="1"/>
          </p:cNvSpPr>
          <p:nvPr>
            <p:ph type="body" idx="1"/>
          </p:nvPr>
        </p:nvSpPr>
        <p:spPr>
          <a:noFill/>
          <a:ln/>
        </p:spPr>
        <p:txBody>
          <a:bodyPr/>
          <a:lstStyle/>
          <a:p>
            <a:pPr marL="177742" indent="-177742" defTabSz="947958">
              <a:buFont typeface="Arial" panose="020B0604020202020204" pitchFamily="34" charset="0"/>
              <a:buChar char="•"/>
              <a:defRPr/>
            </a:pPr>
            <a:r>
              <a:rPr lang="ru-RU" baseline="0" dirty="0" smtClean="0"/>
              <a:t>Имя (или хеш) коммита –  </a:t>
            </a:r>
            <a:r>
              <a:rPr lang="en-US" baseline="0" dirty="0" smtClean="0"/>
              <a:t>SHA-1 </a:t>
            </a:r>
            <a:r>
              <a:rPr lang="ru-RU" baseline="0" dirty="0" err="1" smtClean="0"/>
              <a:t>хеш</a:t>
            </a:r>
            <a:r>
              <a:rPr lang="ru-RU" baseline="0" dirty="0" smtClean="0"/>
              <a:t> от содержимого</a:t>
            </a:r>
          </a:p>
          <a:p>
            <a:pPr marL="177742" indent="-177742">
              <a:buFont typeface="Arial" panose="020B0604020202020204" pitchFamily="34" charset="0"/>
              <a:buChar char="•"/>
            </a:pPr>
            <a:r>
              <a:rPr lang="ru-RU" dirty="0" smtClean="0"/>
              <a:t>Хеширование – преобразование строки (или сообщения) произвольной длины в битовую строку фиксированной длины.</a:t>
            </a:r>
            <a:r>
              <a:rPr lang="ru-RU" baseline="0" dirty="0" smtClean="0"/>
              <a:t> Для </a:t>
            </a:r>
            <a:r>
              <a:rPr lang="en-US" baseline="0" dirty="0" smtClean="0"/>
              <a:t>SHA-1 – 160 </a:t>
            </a:r>
            <a:r>
              <a:rPr lang="ru-RU" baseline="0" dirty="0" smtClean="0"/>
              <a:t>бит, 20 байт, 40 символов в </a:t>
            </a:r>
            <a:r>
              <a:rPr lang="en-US" baseline="0" dirty="0" smtClean="0"/>
              <a:t>HEX</a:t>
            </a:r>
            <a:r>
              <a:rPr lang="ru-RU" baseline="0" dirty="0" smtClean="0"/>
              <a:t> (пример </a:t>
            </a:r>
            <a:r>
              <a:rPr lang="ru-RU" baseline="0" dirty="0" err="1" smtClean="0"/>
              <a:t>хеша</a:t>
            </a:r>
            <a:r>
              <a:rPr lang="ru-RU" baseline="0" dirty="0" smtClean="0"/>
              <a:t> </a:t>
            </a:r>
            <a:r>
              <a:rPr lang="ru-RU" baseline="0" dirty="0" err="1" smtClean="0"/>
              <a:t>коммита</a:t>
            </a:r>
            <a:r>
              <a:rPr lang="ru-RU" baseline="0" dirty="0" smtClean="0"/>
              <a:t>)</a:t>
            </a:r>
            <a:r>
              <a:rPr lang="en-US" baseline="0" dirty="0" smtClean="0"/>
              <a:t>.</a:t>
            </a:r>
            <a:endParaRPr lang="ru-RU" baseline="0" dirty="0" smtClean="0"/>
          </a:p>
          <a:p>
            <a:pPr marL="177742" indent="-177742">
              <a:buFont typeface="Arial" panose="020B0604020202020204" pitchFamily="34" charset="0"/>
              <a:buChar char="•"/>
            </a:pPr>
            <a:r>
              <a:rPr lang="ru-RU" baseline="0" dirty="0" smtClean="0"/>
              <a:t>Содержимое коммита, пример</a:t>
            </a:r>
          </a:p>
          <a:p>
            <a:pPr marL="177742" indent="-177742">
              <a:buFont typeface="Arial" panose="020B0604020202020204" pitchFamily="34" charset="0"/>
              <a:buChar char="•"/>
            </a:pPr>
            <a:r>
              <a:rPr lang="ru-RU" baseline="0" dirty="0" smtClean="0"/>
              <a:t>При вводе хеша достаточно указать первые несколько символов (обычно достаточно 10)</a:t>
            </a:r>
          </a:p>
          <a:p>
            <a:endParaRPr lang="ru-RU" baseline="0" dirty="0" smtClean="0"/>
          </a:p>
        </p:txBody>
      </p:sp>
      <p:sp>
        <p:nvSpPr>
          <p:cNvPr id="122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70216" indent="-296237" eaLnBrk="0" hangingPunct="0">
              <a:defRPr>
                <a:solidFill>
                  <a:schemeClr val="tx1"/>
                </a:solidFill>
                <a:latin typeface="Arial" pitchFamily="34" charset="0"/>
              </a:defRPr>
            </a:lvl2pPr>
            <a:lvl3pPr marL="1184948" indent="-236990" eaLnBrk="0" hangingPunct="0">
              <a:defRPr>
                <a:solidFill>
                  <a:schemeClr val="tx1"/>
                </a:solidFill>
                <a:latin typeface="Arial" pitchFamily="34" charset="0"/>
              </a:defRPr>
            </a:lvl3pPr>
            <a:lvl4pPr marL="1658927" indent="-236990" eaLnBrk="0" hangingPunct="0">
              <a:defRPr>
                <a:solidFill>
                  <a:schemeClr val="tx1"/>
                </a:solidFill>
                <a:latin typeface="Arial" pitchFamily="34" charset="0"/>
              </a:defRPr>
            </a:lvl4pPr>
            <a:lvl5pPr marL="2132907" indent="-236990" eaLnBrk="0" hangingPunct="0">
              <a:defRPr>
                <a:solidFill>
                  <a:schemeClr val="tx1"/>
                </a:solidFill>
                <a:latin typeface="Arial" pitchFamily="34" charset="0"/>
              </a:defRPr>
            </a:lvl5pPr>
            <a:lvl6pPr marL="2606886" indent="-236990" eaLnBrk="0" fontAlgn="base" hangingPunct="0">
              <a:spcBef>
                <a:spcPct val="0"/>
              </a:spcBef>
              <a:spcAft>
                <a:spcPct val="0"/>
              </a:spcAft>
              <a:defRPr>
                <a:solidFill>
                  <a:schemeClr val="tx1"/>
                </a:solidFill>
                <a:latin typeface="Arial" pitchFamily="34" charset="0"/>
              </a:defRPr>
            </a:lvl6pPr>
            <a:lvl7pPr marL="3080865" indent="-236990" eaLnBrk="0" fontAlgn="base" hangingPunct="0">
              <a:spcBef>
                <a:spcPct val="0"/>
              </a:spcBef>
              <a:spcAft>
                <a:spcPct val="0"/>
              </a:spcAft>
              <a:defRPr>
                <a:solidFill>
                  <a:schemeClr val="tx1"/>
                </a:solidFill>
                <a:latin typeface="Arial" pitchFamily="34" charset="0"/>
              </a:defRPr>
            </a:lvl7pPr>
            <a:lvl8pPr marL="3554844" indent="-236990" eaLnBrk="0" fontAlgn="base" hangingPunct="0">
              <a:spcBef>
                <a:spcPct val="0"/>
              </a:spcBef>
              <a:spcAft>
                <a:spcPct val="0"/>
              </a:spcAft>
              <a:defRPr>
                <a:solidFill>
                  <a:schemeClr val="tx1"/>
                </a:solidFill>
                <a:latin typeface="Arial" pitchFamily="34" charset="0"/>
              </a:defRPr>
            </a:lvl8pPr>
            <a:lvl9pPr marL="4028824" indent="-236990" eaLnBrk="0" fontAlgn="base" hangingPunct="0">
              <a:spcBef>
                <a:spcPct val="0"/>
              </a:spcBef>
              <a:spcAft>
                <a:spcPct val="0"/>
              </a:spcAft>
              <a:defRPr>
                <a:solidFill>
                  <a:schemeClr val="tx1"/>
                </a:solidFill>
                <a:latin typeface="Arial" pitchFamily="34" charset="0"/>
              </a:defRPr>
            </a:lvl9pPr>
          </a:lstStyle>
          <a:p>
            <a:pPr eaLnBrk="1" hangingPunct="1">
              <a:defRPr/>
            </a:pPr>
            <a:fld id="{255B7EF5-EE7F-4CF8-89F2-229DCFDC0A49}" type="slidenum">
              <a:rPr lang="en-US" smtClean="0"/>
              <a:pPr eaLnBrk="1" hangingPunct="1">
                <a:defRPr/>
              </a:pPr>
              <a:t>17</a:t>
            </a:fld>
            <a:endParaRPr lang="en-US" smtClean="0"/>
          </a:p>
        </p:txBody>
      </p:sp>
    </p:spTree>
    <p:extLst>
      <p:ext uri="{BB962C8B-B14F-4D97-AF65-F5344CB8AC3E}">
        <p14:creationId xmlns:p14="http://schemas.microsoft.com/office/powerpoint/2010/main" val="29150648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a:ln/>
        </p:spPr>
      </p:sp>
      <p:sp>
        <p:nvSpPr>
          <p:cNvPr id="12291" name="Notes Placeholder 2"/>
          <p:cNvSpPr>
            <a:spLocks noGrp="1"/>
          </p:cNvSpPr>
          <p:nvPr>
            <p:ph type="body" idx="1"/>
          </p:nvPr>
        </p:nvSpPr>
        <p:spPr>
          <a:noFill/>
          <a:ln/>
        </p:spPr>
        <p:txBody>
          <a:bodyPr/>
          <a:lstStyle/>
          <a:p>
            <a:pPr marL="177742" indent="-177742" defTabSz="947958">
              <a:buFont typeface="Arial" panose="020B0604020202020204" pitchFamily="34" charset="0"/>
              <a:buChar char="•"/>
              <a:defRPr/>
            </a:pPr>
            <a:endParaRPr lang="ru-RU" baseline="0" dirty="0" smtClean="0"/>
          </a:p>
        </p:txBody>
      </p:sp>
      <p:sp>
        <p:nvSpPr>
          <p:cNvPr id="122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70216" indent="-296237" eaLnBrk="0" hangingPunct="0">
              <a:defRPr>
                <a:solidFill>
                  <a:schemeClr val="tx1"/>
                </a:solidFill>
                <a:latin typeface="Arial" pitchFamily="34" charset="0"/>
              </a:defRPr>
            </a:lvl2pPr>
            <a:lvl3pPr marL="1184948" indent="-236990" eaLnBrk="0" hangingPunct="0">
              <a:defRPr>
                <a:solidFill>
                  <a:schemeClr val="tx1"/>
                </a:solidFill>
                <a:latin typeface="Arial" pitchFamily="34" charset="0"/>
              </a:defRPr>
            </a:lvl3pPr>
            <a:lvl4pPr marL="1658927" indent="-236990" eaLnBrk="0" hangingPunct="0">
              <a:defRPr>
                <a:solidFill>
                  <a:schemeClr val="tx1"/>
                </a:solidFill>
                <a:latin typeface="Arial" pitchFamily="34" charset="0"/>
              </a:defRPr>
            </a:lvl4pPr>
            <a:lvl5pPr marL="2132907" indent="-236990" eaLnBrk="0" hangingPunct="0">
              <a:defRPr>
                <a:solidFill>
                  <a:schemeClr val="tx1"/>
                </a:solidFill>
                <a:latin typeface="Arial" pitchFamily="34" charset="0"/>
              </a:defRPr>
            </a:lvl5pPr>
            <a:lvl6pPr marL="2606886" indent="-236990" eaLnBrk="0" fontAlgn="base" hangingPunct="0">
              <a:spcBef>
                <a:spcPct val="0"/>
              </a:spcBef>
              <a:spcAft>
                <a:spcPct val="0"/>
              </a:spcAft>
              <a:defRPr>
                <a:solidFill>
                  <a:schemeClr val="tx1"/>
                </a:solidFill>
                <a:latin typeface="Arial" pitchFamily="34" charset="0"/>
              </a:defRPr>
            </a:lvl6pPr>
            <a:lvl7pPr marL="3080865" indent="-236990" eaLnBrk="0" fontAlgn="base" hangingPunct="0">
              <a:spcBef>
                <a:spcPct val="0"/>
              </a:spcBef>
              <a:spcAft>
                <a:spcPct val="0"/>
              </a:spcAft>
              <a:defRPr>
                <a:solidFill>
                  <a:schemeClr val="tx1"/>
                </a:solidFill>
                <a:latin typeface="Arial" pitchFamily="34" charset="0"/>
              </a:defRPr>
            </a:lvl7pPr>
            <a:lvl8pPr marL="3554844" indent="-236990" eaLnBrk="0" fontAlgn="base" hangingPunct="0">
              <a:spcBef>
                <a:spcPct val="0"/>
              </a:spcBef>
              <a:spcAft>
                <a:spcPct val="0"/>
              </a:spcAft>
              <a:defRPr>
                <a:solidFill>
                  <a:schemeClr val="tx1"/>
                </a:solidFill>
                <a:latin typeface="Arial" pitchFamily="34" charset="0"/>
              </a:defRPr>
            </a:lvl8pPr>
            <a:lvl9pPr marL="4028824" indent="-236990" eaLnBrk="0" fontAlgn="base" hangingPunct="0">
              <a:spcBef>
                <a:spcPct val="0"/>
              </a:spcBef>
              <a:spcAft>
                <a:spcPct val="0"/>
              </a:spcAft>
              <a:defRPr>
                <a:solidFill>
                  <a:schemeClr val="tx1"/>
                </a:solidFill>
                <a:latin typeface="Arial" pitchFamily="34" charset="0"/>
              </a:defRPr>
            </a:lvl9pPr>
          </a:lstStyle>
          <a:p>
            <a:pPr eaLnBrk="1" hangingPunct="1">
              <a:defRPr/>
            </a:pPr>
            <a:fld id="{255B7EF5-EE7F-4CF8-89F2-229DCFDC0A49}" type="slidenum">
              <a:rPr lang="en-US" smtClean="0"/>
              <a:pPr eaLnBrk="1" hangingPunct="1">
                <a:defRPr/>
              </a:pPr>
              <a:t>18</a:t>
            </a:fld>
            <a:endParaRPr lang="en-US" smtClean="0"/>
          </a:p>
        </p:txBody>
      </p:sp>
    </p:spTree>
    <p:extLst>
      <p:ext uri="{BB962C8B-B14F-4D97-AF65-F5344CB8AC3E}">
        <p14:creationId xmlns:p14="http://schemas.microsoft.com/office/powerpoint/2010/main" val="10558140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a:ln/>
        </p:spPr>
      </p:sp>
      <p:sp>
        <p:nvSpPr>
          <p:cNvPr id="12291" name="Notes Placeholder 2"/>
          <p:cNvSpPr>
            <a:spLocks noGrp="1"/>
          </p:cNvSpPr>
          <p:nvPr>
            <p:ph type="body" idx="1"/>
          </p:nvPr>
        </p:nvSpPr>
        <p:spPr>
          <a:noFill/>
          <a:ln/>
        </p:spPr>
        <p:txBody>
          <a:bodyPr/>
          <a:lstStyle/>
          <a:p>
            <a:pPr marL="177742" indent="-177742">
              <a:buFont typeface="Arial" panose="020B0604020202020204" pitchFamily="34" charset="0"/>
              <a:buChar char="•"/>
            </a:pPr>
            <a:r>
              <a:rPr lang="ru-RU" dirty="0" smtClean="0"/>
              <a:t>Использовать</a:t>
            </a:r>
            <a:r>
              <a:rPr lang="ru-RU" baseline="0" dirty="0" smtClean="0"/>
              <a:t> в работе только </a:t>
            </a:r>
            <a:r>
              <a:rPr lang="ru-RU" baseline="0" dirty="0" err="1" smtClean="0"/>
              <a:t>хеши</a:t>
            </a:r>
            <a:r>
              <a:rPr lang="ru-RU" baseline="0" dirty="0" smtClean="0"/>
              <a:t> не удобно для человека (</a:t>
            </a:r>
            <a:r>
              <a:rPr lang="ru-RU" baseline="0" dirty="0" err="1" smtClean="0"/>
              <a:t>хеш</a:t>
            </a:r>
            <a:r>
              <a:rPr lang="ru-RU" baseline="0" dirty="0" smtClean="0"/>
              <a:t> – набор </a:t>
            </a:r>
            <a:r>
              <a:rPr lang="en-US" baseline="0" dirty="0" smtClean="0"/>
              <a:t>HEX</a:t>
            </a:r>
            <a:r>
              <a:rPr lang="ru-RU" baseline="0" dirty="0" smtClean="0"/>
              <a:t>)</a:t>
            </a:r>
          </a:p>
          <a:p>
            <a:pPr marL="177742" indent="-177742">
              <a:buFont typeface="Arial" panose="020B0604020202020204" pitchFamily="34" charset="0"/>
              <a:buChar char="•"/>
            </a:pPr>
            <a:r>
              <a:rPr lang="en-US" baseline="0" dirty="0" err="1" smtClean="0"/>
              <a:t>Git</a:t>
            </a:r>
            <a:r>
              <a:rPr lang="en-US" baseline="0" dirty="0" smtClean="0"/>
              <a:t> </a:t>
            </a:r>
            <a:r>
              <a:rPr lang="ru-RU" baseline="0" dirty="0" smtClean="0"/>
              <a:t>хранит именованные </a:t>
            </a:r>
            <a:r>
              <a:rPr lang="ru-RU" baseline="0" dirty="0" err="1" smtClean="0"/>
              <a:t>сслыки</a:t>
            </a:r>
            <a:r>
              <a:rPr lang="ru-RU" baseline="0" dirty="0" smtClean="0"/>
              <a:t> на </a:t>
            </a:r>
            <a:r>
              <a:rPr lang="ru-RU" baseline="0" dirty="0" err="1" smtClean="0"/>
              <a:t>коммиты</a:t>
            </a:r>
            <a:endParaRPr lang="ru-RU" baseline="0" dirty="0" smtClean="0"/>
          </a:p>
          <a:p>
            <a:pPr marL="177742" indent="-177742">
              <a:buFont typeface="Arial" panose="020B0604020202020204" pitchFamily="34" charset="0"/>
              <a:buChar char="•"/>
            </a:pPr>
            <a:r>
              <a:rPr lang="ru-RU" baseline="0" dirty="0" smtClean="0"/>
              <a:t>Первый тип ссылок – </a:t>
            </a:r>
            <a:r>
              <a:rPr lang="ru-RU" baseline="0" dirty="0" err="1" smtClean="0"/>
              <a:t>бранчи</a:t>
            </a:r>
            <a:endParaRPr lang="ru-RU" baseline="0" dirty="0" smtClean="0"/>
          </a:p>
          <a:p>
            <a:pPr marL="177742" indent="-177742">
              <a:buFont typeface="Arial" panose="020B0604020202020204" pitchFamily="34" charset="0"/>
              <a:buChar char="•"/>
            </a:pPr>
            <a:r>
              <a:rPr lang="ru-RU" baseline="0" dirty="0" smtClean="0"/>
              <a:t>Пояснить определение</a:t>
            </a:r>
          </a:p>
          <a:p>
            <a:pPr marL="177742" indent="-177742">
              <a:buFont typeface="Arial" panose="020B0604020202020204" pitchFamily="34" charset="0"/>
              <a:buChar char="•"/>
            </a:pPr>
            <a:r>
              <a:rPr lang="ru-RU" baseline="0" dirty="0" smtClean="0"/>
              <a:t>Примеры веток (С1-С4, С1-С5, С1- при новом </a:t>
            </a:r>
            <a:r>
              <a:rPr lang="ru-RU" baseline="0" dirty="0" err="1" smtClean="0"/>
              <a:t>бранче</a:t>
            </a:r>
            <a:r>
              <a:rPr lang="ru-RU" baseline="0" dirty="0" smtClean="0"/>
              <a:t>)</a:t>
            </a:r>
            <a:endParaRPr lang="en-US" dirty="0" smtClean="0"/>
          </a:p>
          <a:p>
            <a:pPr marL="177742" indent="-177742">
              <a:buFont typeface="Arial" panose="020B0604020202020204" pitchFamily="34" charset="0"/>
              <a:buChar char="•"/>
            </a:pPr>
            <a:r>
              <a:rPr lang="ru-RU" dirty="0" smtClean="0"/>
              <a:t>Ссылка </a:t>
            </a:r>
            <a:r>
              <a:rPr lang="ru-RU" dirty="0" err="1" smtClean="0"/>
              <a:t>бранча</a:t>
            </a:r>
            <a:r>
              <a:rPr lang="ru-RU" dirty="0" smtClean="0"/>
              <a:t> двигается при создании новых </a:t>
            </a:r>
            <a:r>
              <a:rPr lang="ru-RU" dirty="0" err="1" smtClean="0"/>
              <a:t>коммитов</a:t>
            </a:r>
            <a:r>
              <a:rPr lang="en-US" dirty="0" smtClean="0"/>
              <a:t> (</a:t>
            </a:r>
            <a:r>
              <a:rPr lang="en-US" baseline="0" dirty="0" smtClean="0"/>
              <a:t>git commit)</a:t>
            </a:r>
            <a:endParaRPr lang="ru-RU" baseline="0" dirty="0" smtClean="0"/>
          </a:p>
          <a:p>
            <a:pPr marL="177742" indent="-177742">
              <a:buFont typeface="Arial" panose="020B0604020202020204" pitchFamily="34" charset="0"/>
              <a:buChar char="•"/>
            </a:pPr>
            <a:r>
              <a:rPr lang="en-US" baseline="0" dirty="0" smtClean="0"/>
              <a:t>master – </a:t>
            </a:r>
            <a:r>
              <a:rPr lang="ru-RU" baseline="0" dirty="0" smtClean="0"/>
              <a:t>имя бранча, которое создается автоматически, когда вы создаёте репозиторий, обычно используется как основной бранч</a:t>
            </a:r>
            <a:endParaRPr lang="en-US" baseline="0" dirty="0" smtClean="0"/>
          </a:p>
        </p:txBody>
      </p:sp>
      <p:sp>
        <p:nvSpPr>
          <p:cNvPr id="122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70216" indent="-296237" eaLnBrk="0" hangingPunct="0">
              <a:defRPr>
                <a:solidFill>
                  <a:schemeClr val="tx1"/>
                </a:solidFill>
                <a:latin typeface="Arial" pitchFamily="34" charset="0"/>
              </a:defRPr>
            </a:lvl2pPr>
            <a:lvl3pPr marL="1184948" indent="-236990" eaLnBrk="0" hangingPunct="0">
              <a:defRPr>
                <a:solidFill>
                  <a:schemeClr val="tx1"/>
                </a:solidFill>
                <a:latin typeface="Arial" pitchFamily="34" charset="0"/>
              </a:defRPr>
            </a:lvl3pPr>
            <a:lvl4pPr marL="1658927" indent="-236990" eaLnBrk="0" hangingPunct="0">
              <a:defRPr>
                <a:solidFill>
                  <a:schemeClr val="tx1"/>
                </a:solidFill>
                <a:latin typeface="Arial" pitchFamily="34" charset="0"/>
              </a:defRPr>
            </a:lvl4pPr>
            <a:lvl5pPr marL="2132907" indent="-236990" eaLnBrk="0" hangingPunct="0">
              <a:defRPr>
                <a:solidFill>
                  <a:schemeClr val="tx1"/>
                </a:solidFill>
                <a:latin typeface="Arial" pitchFamily="34" charset="0"/>
              </a:defRPr>
            </a:lvl5pPr>
            <a:lvl6pPr marL="2606886" indent="-236990" eaLnBrk="0" fontAlgn="base" hangingPunct="0">
              <a:spcBef>
                <a:spcPct val="0"/>
              </a:spcBef>
              <a:spcAft>
                <a:spcPct val="0"/>
              </a:spcAft>
              <a:defRPr>
                <a:solidFill>
                  <a:schemeClr val="tx1"/>
                </a:solidFill>
                <a:latin typeface="Arial" pitchFamily="34" charset="0"/>
              </a:defRPr>
            </a:lvl6pPr>
            <a:lvl7pPr marL="3080865" indent="-236990" eaLnBrk="0" fontAlgn="base" hangingPunct="0">
              <a:spcBef>
                <a:spcPct val="0"/>
              </a:spcBef>
              <a:spcAft>
                <a:spcPct val="0"/>
              </a:spcAft>
              <a:defRPr>
                <a:solidFill>
                  <a:schemeClr val="tx1"/>
                </a:solidFill>
                <a:latin typeface="Arial" pitchFamily="34" charset="0"/>
              </a:defRPr>
            </a:lvl7pPr>
            <a:lvl8pPr marL="3554844" indent="-236990" eaLnBrk="0" fontAlgn="base" hangingPunct="0">
              <a:spcBef>
                <a:spcPct val="0"/>
              </a:spcBef>
              <a:spcAft>
                <a:spcPct val="0"/>
              </a:spcAft>
              <a:defRPr>
                <a:solidFill>
                  <a:schemeClr val="tx1"/>
                </a:solidFill>
                <a:latin typeface="Arial" pitchFamily="34" charset="0"/>
              </a:defRPr>
            </a:lvl8pPr>
            <a:lvl9pPr marL="4028824" indent="-236990" eaLnBrk="0" fontAlgn="base" hangingPunct="0">
              <a:spcBef>
                <a:spcPct val="0"/>
              </a:spcBef>
              <a:spcAft>
                <a:spcPct val="0"/>
              </a:spcAft>
              <a:defRPr>
                <a:solidFill>
                  <a:schemeClr val="tx1"/>
                </a:solidFill>
                <a:latin typeface="Arial" pitchFamily="34" charset="0"/>
              </a:defRPr>
            </a:lvl9pPr>
          </a:lstStyle>
          <a:p>
            <a:pPr eaLnBrk="1" hangingPunct="1">
              <a:defRPr/>
            </a:pPr>
            <a:fld id="{255B7EF5-EE7F-4CF8-89F2-229DCFDC0A49}" type="slidenum">
              <a:rPr lang="en-US" smtClean="0"/>
              <a:pPr eaLnBrk="1" hangingPunct="1">
                <a:defRPr/>
              </a:pPr>
              <a:t>19</a:t>
            </a:fld>
            <a:endParaRPr lang="en-US" smtClean="0"/>
          </a:p>
        </p:txBody>
      </p:sp>
    </p:spTree>
    <p:extLst>
      <p:ext uri="{BB962C8B-B14F-4D97-AF65-F5344CB8AC3E}">
        <p14:creationId xmlns:p14="http://schemas.microsoft.com/office/powerpoint/2010/main" val="99441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a:ln/>
        </p:spPr>
      </p:sp>
      <p:sp>
        <p:nvSpPr>
          <p:cNvPr id="12291" name="Notes Placeholder 2"/>
          <p:cNvSpPr>
            <a:spLocks noGrp="1"/>
          </p:cNvSpPr>
          <p:nvPr>
            <p:ph type="body" idx="1"/>
          </p:nvPr>
        </p:nvSpPr>
        <p:spPr>
          <a:noFill/>
          <a:ln/>
        </p:spPr>
        <p:txBody>
          <a:bodyPr/>
          <a:lstStyle/>
          <a:p>
            <a:pPr marL="177742" indent="-177742">
              <a:buFont typeface="Arial" panose="020B0604020202020204" pitchFamily="34" charset="0"/>
              <a:buChar char="•"/>
            </a:pPr>
            <a:r>
              <a:rPr lang="ru-RU" dirty="0" smtClean="0"/>
              <a:t>Разные состояния документа </a:t>
            </a:r>
            <a:r>
              <a:rPr lang="en-US" dirty="0" smtClean="0"/>
              <a:t>Word</a:t>
            </a:r>
            <a:r>
              <a:rPr lang="en-US" baseline="0" dirty="0" smtClean="0"/>
              <a:t> – </a:t>
            </a:r>
            <a:r>
              <a:rPr lang="ru-RU" baseline="0" dirty="0" smtClean="0"/>
              <a:t>разные версии, переход между версиями по кнопкам Отмена </a:t>
            </a:r>
            <a:r>
              <a:rPr lang="en-US" baseline="0" dirty="0" smtClean="0"/>
              <a:t>/ </a:t>
            </a:r>
            <a:r>
              <a:rPr lang="ru-RU" baseline="0" dirty="0" smtClean="0"/>
              <a:t>Возврат</a:t>
            </a:r>
            <a:endParaRPr lang="ru-RU" dirty="0" smtClean="0"/>
          </a:p>
          <a:p>
            <a:pPr marL="177742" indent="-177742">
              <a:buFont typeface="Arial" panose="020B0604020202020204" pitchFamily="34" charset="0"/>
              <a:buChar char="•"/>
            </a:pPr>
            <a:r>
              <a:rPr lang="ru-RU" dirty="0" smtClean="0"/>
              <a:t>Переход от документа </a:t>
            </a:r>
            <a:r>
              <a:rPr lang="en-US" dirty="0" smtClean="0"/>
              <a:t>Word</a:t>
            </a:r>
            <a:r>
              <a:rPr lang="en-US" baseline="0" dirty="0" smtClean="0"/>
              <a:t> </a:t>
            </a:r>
            <a:r>
              <a:rPr lang="ru-RU" baseline="0" dirty="0" smtClean="0"/>
              <a:t>или статьи </a:t>
            </a:r>
            <a:r>
              <a:rPr lang="en-US" baseline="0" dirty="0" smtClean="0"/>
              <a:t>Wiki</a:t>
            </a:r>
            <a:r>
              <a:rPr lang="ru-RU" baseline="0" dirty="0" smtClean="0"/>
              <a:t> ко всем файлам и директориям, необходимым для сборки проекта</a:t>
            </a:r>
          </a:p>
          <a:p>
            <a:pPr marL="177742" indent="-177742">
              <a:buFont typeface="Arial" panose="020B0604020202020204" pitchFamily="34" charset="0"/>
              <a:buChar char="•"/>
            </a:pPr>
            <a:r>
              <a:rPr lang="ru-RU" baseline="0" dirty="0" smtClean="0"/>
              <a:t>Первое, что приходит в голову – скопировать папку с проектом. Потом ещё раз, и ещё.</a:t>
            </a:r>
          </a:p>
          <a:p>
            <a:pPr marL="177742" indent="-177742">
              <a:buFont typeface="Arial" panose="020B0604020202020204" pitchFamily="34" charset="0"/>
              <a:buChar char="•"/>
            </a:pPr>
            <a:r>
              <a:rPr lang="ru-RU" baseline="0" dirty="0" smtClean="0"/>
              <a:t>Результат на картинке </a:t>
            </a:r>
            <a:r>
              <a:rPr lang="ru-RU" baseline="0" dirty="0" smtClean="0">
                <a:sym typeface="Wingdings" panose="05000000000000000000" pitchFamily="2" charset="2"/>
              </a:rPr>
              <a:t></a:t>
            </a:r>
          </a:p>
          <a:p>
            <a:pPr marL="177742" indent="-177742">
              <a:buFont typeface="Arial" panose="020B0604020202020204" pitchFamily="34" charset="0"/>
              <a:buChar char="•"/>
            </a:pPr>
            <a:r>
              <a:rPr lang="ru-RU" baseline="0" dirty="0" smtClean="0">
                <a:sym typeface="Wingdings" panose="05000000000000000000" pitchFamily="2" charset="2"/>
              </a:rPr>
              <a:t>Системы контроля версий работают похожим образом, храня упорядочные копии репозитории</a:t>
            </a:r>
            <a:endParaRPr lang="ru-RU" baseline="0" dirty="0" smtClean="0"/>
          </a:p>
          <a:p>
            <a:pPr marL="177742" indent="-177742">
              <a:buFont typeface="Arial" panose="020B0604020202020204" pitchFamily="34" charset="0"/>
              <a:buChar char="•"/>
            </a:pPr>
            <a:r>
              <a:rPr lang="ru-RU" baseline="0" dirty="0" smtClean="0"/>
              <a:t>Появление первой систем контроля версий – 1972 год</a:t>
            </a:r>
          </a:p>
          <a:p>
            <a:pPr marL="177742" indent="-177742" defTabSz="947958">
              <a:buFont typeface="Arial" panose="020B0604020202020204" pitchFamily="34" charset="0"/>
              <a:buChar char="•"/>
              <a:defRPr/>
            </a:pPr>
            <a:r>
              <a:rPr lang="ru-RU" dirty="0" smtClean="0"/>
              <a:t>В настоящее время</a:t>
            </a:r>
            <a:r>
              <a:rPr lang="ru-RU" baseline="0" dirty="0" smtClean="0"/>
              <a:t> вы вряд ли найдете компанию, занимающуюся разработкой ПО, но не использующую систему контроля версий</a:t>
            </a:r>
          </a:p>
          <a:p>
            <a:pPr marL="177742" indent="-177742">
              <a:buFont typeface="Arial" panose="020B0604020202020204" pitchFamily="34" charset="0"/>
              <a:buChar char="•"/>
            </a:pPr>
            <a:r>
              <a:rPr lang="ru-RU" dirty="0" smtClean="0"/>
              <a:t>Системы контроля версий используют не только программисты,</a:t>
            </a:r>
            <a:r>
              <a:rPr lang="ru-RU" baseline="0" dirty="0" smtClean="0"/>
              <a:t> но и некоторые администраторы </a:t>
            </a:r>
            <a:r>
              <a:rPr lang="ru-RU" baseline="0" dirty="0" err="1" smtClean="0"/>
              <a:t>линуксовых</a:t>
            </a:r>
            <a:r>
              <a:rPr lang="ru-RU" baseline="0" dirty="0" smtClean="0"/>
              <a:t> серверов. Они хранят там текстовые файлы конфигурации различных сервисов. Это позволяет отслеживать кто сделал то или иное изменение, а так же чем текущая версия файла конфигурации отличается от последней сохраненной. К примеру, сервер со вчерашнего дня стал возвращать ошибку в некоторых случаях. Мы можем посмотреть не изменился ли файл конфигурации.</a:t>
            </a:r>
            <a:endParaRPr lang="en-US" dirty="0" smtClean="0"/>
          </a:p>
        </p:txBody>
      </p:sp>
      <p:sp>
        <p:nvSpPr>
          <p:cNvPr id="122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70216" indent="-296237" eaLnBrk="0" hangingPunct="0">
              <a:defRPr>
                <a:solidFill>
                  <a:schemeClr val="tx1"/>
                </a:solidFill>
                <a:latin typeface="Arial" pitchFamily="34" charset="0"/>
              </a:defRPr>
            </a:lvl2pPr>
            <a:lvl3pPr marL="1184948" indent="-236990" eaLnBrk="0" hangingPunct="0">
              <a:defRPr>
                <a:solidFill>
                  <a:schemeClr val="tx1"/>
                </a:solidFill>
                <a:latin typeface="Arial" pitchFamily="34" charset="0"/>
              </a:defRPr>
            </a:lvl3pPr>
            <a:lvl4pPr marL="1658927" indent="-236990" eaLnBrk="0" hangingPunct="0">
              <a:defRPr>
                <a:solidFill>
                  <a:schemeClr val="tx1"/>
                </a:solidFill>
                <a:latin typeface="Arial" pitchFamily="34" charset="0"/>
              </a:defRPr>
            </a:lvl4pPr>
            <a:lvl5pPr marL="2132907" indent="-236990" eaLnBrk="0" hangingPunct="0">
              <a:defRPr>
                <a:solidFill>
                  <a:schemeClr val="tx1"/>
                </a:solidFill>
                <a:latin typeface="Arial" pitchFamily="34" charset="0"/>
              </a:defRPr>
            </a:lvl5pPr>
            <a:lvl6pPr marL="2606886" indent="-236990" eaLnBrk="0" fontAlgn="base" hangingPunct="0">
              <a:spcBef>
                <a:spcPct val="0"/>
              </a:spcBef>
              <a:spcAft>
                <a:spcPct val="0"/>
              </a:spcAft>
              <a:defRPr>
                <a:solidFill>
                  <a:schemeClr val="tx1"/>
                </a:solidFill>
                <a:latin typeface="Arial" pitchFamily="34" charset="0"/>
              </a:defRPr>
            </a:lvl6pPr>
            <a:lvl7pPr marL="3080865" indent="-236990" eaLnBrk="0" fontAlgn="base" hangingPunct="0">
              <a:spcBef>
                <a:spcPct val="0"/>
              </a:spcBef>
              <a:spcAft>
                <a:spcPct val="0"/>
              </a:spcAft>
              <a:defRPr>
                <a:solidFill>
                  <a:schemeClr val="tx1"/>
                </a:solidFill>
                <a:latin typeface="Arial" pitchFamily="34" charset="0"/>
              </a:defRPr>
            </a:lvl7pPr>
            <a:lvl8pPr marL="3554844" indent="-236990" eaLnBrk="0" fontAlgn="base" hangingPunct="0">
              <a:spcBef>
                <a:spcPct val="0"/>
              </a:spcBef>
              <a:spcAft>
                <a:spcPct val="0"/>
              </a:spcAft>
              <a:defRPr>
                <a:solidFill>
                  <a:schemeClr val="tx1"/>
                </a:solidFill>
                <a:latin typeface="Arial" pitchFamily="34" charset="0"/>
              </a:defRPr>
            </a:lvl8pPr>
            <a:lvl9pPr marL="4028824" indent="-236990" eaLnBrk="0" fontAlgn="base" hangingPunct="0">
              <a:spcBef>
                <a:spcPct val="0"/>
              </a:spcBef>
              <a:spcAft>
                <a:spcPct val="0"/>
              </a:spcAft>
              <a:defRPr>
                <a:solidFill>
                  <a:schemeClr val="tx1"/>
                </a:solidFill>
                <a:latin typeface="Arial" pitchFamily="34" charset="0"/>
              </a:defRPr>
            </a:lvl9pPr>
          </a:lstStyle>
          <a:p>
            <a:pPr eaLnBrk="1" hangingPunct="1">
              <a:defRPr/>
            </a:pPr>
            <a:fld id="{255B7EF5-EE7F-4CF8-89F2-229DCFDC0A49}" type="slidenum">
              <a:rPr lang="en-US" smtClean="0"/>
              <a:pPr eaLnBrk="1" hangingPunct="1">
                <a:defRPr/>
              </a:pPr>
              <a:t>2</a:t>
            </a:fld>
            <a:endParaRPr lang="en-US" smtClean="0"/>
          </a:p>
        </p:txBody>
      </p:sp>
    </p:spTree>
    <p:extLst>
      <p:ext uri="{BB962C8B-B14F-4D97-AF65-F5344CB8AC3E}">
        <p14:creationId xmlns:p14="http://schemas.microsoft.com/office/powerpoint/2010/main" val="589317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a:ln/>
        </p:spPr>
      </p:sp>
      <p:sp>
        <p:nvSpPr>
          <p:cNvPr id="12291" name="Notes Placeholder 2"/>
          <p:cNvSpPr>
            <a:spLocks noGrp="1"/>
          </p:cNvSpPr>
          <p:nvPr>
            <p:ph type="body" idx="1"/>
          </p:nvPr>
        </p:nvSpPr>
        <p:spPr>
          <a:noFill/>
          <a:ln/>
        </p:spPr>
        <p:txBody>
          <a:bodyPr/>
          <a:lstStyle/>
          <a:p>
            <a:pPr marL="177742" indent="-177742" defTabSz="947958">
              <a:buFont typeface="Arial" panose="020B0604020202020204" pitchFamily="34" charset="0"/>
              <a:buChar char="•"/>
              <a:defRPr/>
            </a:pPr>
            <a:r>
              <a:rPr lang="ru-RU" baseline="0" dirty="0" smtClean="0"/>
              <a:t>Как </a:t>
            </a:r>
            <a:r>
              <a:rPr lang="en-US" baseline="0" dirty="0" smtClean="0"/>
              <a:t>Git </a:t>
            </a:r>
            <a:r>
              <a:rPr lang="ru-RU" baseline="0" dirty="0" smtClean="0"/>
              <a:t>узнает какой бранч нужно обновить командой </a:t>
            </a:r>
            <a:r>
              <a:rPr lang="en-US" baseline="0" dirty="0" smtClean="0"/>
              <a:t>git commit</a:t>
            </a:r>
            <a:r>
              <a:rPr lang="ru-RU" baseline="0" dirty="0" smtClean="0"/>
              <a:t>? </a:t>
            </a:r>
            <a:r>
              <a:rPr lang="en-US" dirty="0" smtClean="0"/>
              <a:t>HEAD</a:t>
            </a:r>
            <a:r>
              <a:rPr lang="en-US" baseline="0" dirty="0" smtClean="0"/>
              <a:t> </a:t>
            </a:r>
            <a:r>
              <a:rPr lang="ru-RU" baseline="0" dirty="0" smtClean="0"/>
              <a:t>указывает на</a:t>
            </a:r>
            <a:r>
              <a:rPr lang="en-US" baseline="0" dirty="0" smtClean="0"/>
              <a:t> </a:t>
            </a:r>
            <a:r>
              <a:rPr lang="ru-RU" baseline="0" dirty="0" smtClean="0"/>
              <a:t>этот бранч</a:t>
            </a:r>
            <a:endParaRPr lang="en-US" baseline="0" dirty="0" smtClean="0"/>
          </a:p>
          <a:p>
            <a:pPr marL="177742" indent="-177742">
              <a:buFont typeface="Arial" panose="020B0604020202020204" pitchFamily="34" charset="0"/>
              <a:buChar char="•"/>
            </a:pPr>
            <a:r>
              <a:rPr lang="ru-RU" baseline="0" dirty="0" smtClean="0"/>
              <a:t>Опосредованно </a:t>
            </a:r>
            <a:r>
              <a:rPr lang="en-US" baseline="0" dirty="0" smtClean="0"/>
              <a:t>HEAD </a:t>
            </a:r>
            <a:r>
              <a:rPr lang="ru-RU" baseline="0" dirty="0" smtClean="0"/>
              <a:t>указывает на последний </a:t>
            </a:r>
            <a:r>
              <a:rPr lang="ru-RU" baseline="0" dirty="0" err="1" smtClean="0"/>
              <a:t>коммит</a:t>
            </a:r>
            <a:r>
              <a:rPr lang="ru-RU" baseline="0" dirty="0" smtClean="0"/>
              <a:t> в </a:t>
            </a:r>
            <a:r>
              <a:rPr lang="ru-RU" baseline="0" dirty="0" err="1" smtClean="0"/>
              <a:t>бранче</a:t>
            </a:r>
            <a:r>
              <a:rPr lang="ru-RU" baseline="0" dirty="0" smtClean="0"/>
              <a:t> (</a:t>
            </a:r>
            <a:r>
              <a:rPr lang="ru-RU" baseline="0" dirty="0" err="1" smtClean="0"/>
              <a:t>коммит</a:t>
            </a:r>
            <a:r>
              <a:rPr lang="ru-RU" baseline="0" dirty="0" smtClean="0"/>
              <a:t>, с которым </a:t>
            </a:r>
            <a:r>
              <a:rPr lang="en-US" baseline="0" dirty="0" err="1" smtClean="0"/>
              <a:t>git</a:t>
            </a:r>
            <a:r>
              <a:rPr lang="en-US" baseline="0" dirty="0" smtClean="0"/>
              <a:t> status </a:t>
            </a:r>
            <a:r>
              <a:rPr lang="ru-RU" baseline="0" dirty="0" smtClean="0"/>
              <a:t>сравнивает содержимое индекса и </a:t>
            </a:r>
            <a:r>
              <a:rPr lang="en-US" baseline="0" dirty="0" err="1" smtClean="0"/>
              <a:t>git</a:t>
            </a:r>
            <a:r>
              <a:rPr lang="en-US" baseline="0" dirty="0" smtClean="0"/>
              <a:t> diff HEAD </a:t>
            </a:r>
            <a:r>
              <a:rPr lang="ru-RU" baseline="0" dirty="0" smtClean="0"/>
              <a:t>сравнивает содержимое рабочей копии)</a:t>
            </a:r>
            <a:endParaRPr lang="en-US" baseline="0" dirty="0" smtClean="0"/>
          </a:p>
          <a:p>
            <a:pPr marL="177742" indent="-177742">
              <a:buFont typeface="Arial" panose="020B0604020202020204" pitchFamily="34" charset="0"/>
              <a:buChar char="•"/>
            </a:pPr>
            <a:r>
              <a:rPr lang="ru-RU" baseline="0" dirty="0" smtClean="0"/>
              <a:t>Пример </a:t>
            </a:r>
            <a:r>
              <a:rPr lang="en-US" baseline="0" dirty="0" err="1" smtClean="0"/>
              <a:t>git</a:t>
            </a:r>
            <a:r>
              <a:rPr lang="en-US" baseline="0" dirty="0" smtClean="0"/>
              <a:t> checkout project </a:t>
            </a:r>
            <a:r>
              <a:rPr lang="ru-RU" baseline="0" dirty="0" smtClean="0"/>
              <a:t>с чистой рабочей копией</a:t>
            </a:r>
            <a:endParaRPr lang="en-US" baseline="0" dirty="0" smtClean="0"/>
          </a:p>
          <a:p>
            <a:pPr marL="177742" indent="-177742" defTabSz="947958">
              <a:buFont typeface="Arial" panose="020B0604020202020204" pitchFamily="34" charset="0"/>
              <a:buChar char="•"/>
              <a:defRPr/>
            </a:pPr>
            <a:r>
              <a:rPr lang="ru-RU" dirty="0" smtClean="0"/>
              <a:t>По какому принципу</a:t>
            </a:r>
            <a:r>
              <a:rPr lang="ru-RU" baseline="0" dirty="0" smtClean="0"/>
              <a:t> раскрашены </a:t>
            </a:r>
            <a:r>
              <a:rPr lang="ru-RU" baseline="0" dirty="0" err="1" smtClean="0"/>
              <a:t>коммиты</a:t>
            </a:r>
            <a:r>
              <a:rPr lang="ru-RU" baseline="0" dirty="0" smtClean="0"/>
              <a:t>? (В других системах контроля версий можно сказать в каком </a:t>
            </a:r>
            <a:r>
              <a:rPr lang="ru-RU" baseline="0" dirty="0" err="1" smtClean="0"/>
              <a:t>бранче</a:t>
            </a:r>
            <a:r>
              <a:rPr lang="ru-RU" baseline="0" dirty="0" smtClean="0"/>
              <a:t> был создан </a:t>
            </a:r>
            <a:r>
              <a:rPr lang="ru-RU" baseline="0" dirty="0" err="1" smtClean="0"/>
              <a:t>коммит</a:t>
            </a:r>
            <a:r>
              <a:rPr lang="ru-RU" baseline="0" dirty="0" smtClean="0"/>
              <a:t>)</a:t>
            </a:r>
            <a:endParaRPr lang="en-US" baseline="0" dirty="0" smtClean="0"/>
          </a:p>
        </p:txBody>
      </p:sp>
      <p:sp>
        <p:nvSpPr>
          <p:cNvPr id="122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70216" indent="-296237" eaLnBrk="0" hangingPunct="0">
              <a:defRPr>
                <a:solidFill>
                  <a:schemeClr val="tx1"/>
                </a:solidFill>
                <a:latin typeface="Arial" pitchFamily="34" charset="0"/>
              </a:defRPr>
            </a:lvl2pPr>
            <a:lvl3pPr marL="1184948" indent="-236990" eaLnBrk="0" hangingPunct="0">
              <a:defRPr>
                <a:solidFill>
                  <a:schemeClr val="tx1"/>
                </a:solidFill>
                <a:latin typeface="Arial" pitchFamily="34" charset="0"/>
              </a:defRPr>
            </a:lvl3pPr>
            <a:lvl4pPr marL="1658927" indent="-236990" eaLnBrk="0" hangingPunct="0">
              <a:defRPr>
                <a:solidFill>
                  <a:schemeClr val="tx1"/>
                </a:solidFill>
                <a:latin typeface="Arial" pitchFamily="34" charset="0"/>
              </a:defRPr>
            </a:lvl4pPr>
            <a:lvl5pPr marL="2132907" indent="-236990" eaLnBrk="0" hangingPunct="0">
              <a:defRPr>
                <a:solidFill>
                  <a:schemeClr val="tx1"/>
                </a:solidFill>
                <a:latin typeface="Arial" pitchFamily="34" charset="0"/>
              </a:defRPr>
            </a:lvl5pPr>
            <a:lvl6pPr marL="2606886" indent="-236990" eaLnBrk="0" fontAlgn="base" hangingPunct="0">
              <a:spcBef>
                <a:spcPct val="0"/>
              </a:spcBef>
              <a:spcAft>
                <a:spcPct val="0"/>
              </a:spcAft>
              <a:defRPr>
                <a:solidFill>
                  <a:schemeClr val="tx1"/>
                </a:solidFill>
                <a:latin typeface="Arial" pitchFamily="34" charset="0"/>
              </a:defRPr>
            </a:lvl6pPr>
            <a:lvl7pPr marL="3080865" indent="-236990" eaLnBrk="0" fontAlgn="base" hangingPunct="0">
              <a:spcBef>
                <a:spcPct val="0"/>
              </a:spcBef>
              <a:spcAft>
                <a:spcPct val="0"/>
              </a:spcAft>
              <a:defRPr>
                <a:solidFill>
                  <a:schemeClr val="tx1"/>
                </a:solidFill>
                <a:latin typeface="Arial" pitchFamily="34" charset="0"/>
              </a:defRPr>
            </a:lvl7pPr>
            <a:lvl8pPr marL="3554844" indent="-236990" eaLnBrk="0" fontAlgn="base" hangingPunct="0">
              <a:spcBef>
                <a:spcPct val="0"/>
              </a:spcBef>
              <a:spcAft>
                <a:spcPct val="0"/>
              </a:spcAft>
              <a:defRPr>
                <a:solidFill>
                  <a:schemeClr val="tx1"/>
                </a:solidFill>
                <a:latin typeface="Arial" pitchFamily="34" charset="0"/>
              </a:defRPr>
            </a:lvl8pPr>
            <a:lvl9pPr marL="4028824" indent="-236990" eaLnBrk="0" fontAlgn="base" hangingPunct="0">
              <a:spcBef>
                <a:spcPct val="0"/>
              </a:spcBef>
              <a:spcAft>
                <a:spcPct val="0"/>
              </a:spcAft>
              <a:defRPr>
                <a:solidFill>
                  <a:schemeClr val="tx1"/>
                </a:solidFill>
                <a:latin typeface="Arial" pitchFamily="34" charset="0"/>
              </a:defRPr>
            </a:lvl9pPr>
          </a:lstStyle>
          <a:p>
            <a:pPr eaLnBrk="1" hangingPunct="1">
              <a:defRPr/>
            </a:pPr>
            <a:fld id="{255B7EF5-EE7F-4CF8-89F2-229DCFDC0A49}" type="slidenum">
              <a:rPr lang="en-US" smtClean="0"/>
              <a:pPr eaLnBrk="1" hangingPunct="1">
                <a:defRPr/>
              </a:pPr>
              <a:t>20</a:t>
            </a:fld>
            <a:endParaRPr lang="en-US" smtClean="0"/>
          </a:p>
        </p:txBody>
      </p:sp>
    </p:spTree>
    <p:extLst>
      <p:ext uri="{BB962C8B-B14F-4D97-AF65-F5344CB8AC3E}">
        <p14:creationId xmlns:p14="http://schemas.microsoft.com/office/powerpoint/2010/main" val="2808905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a:ln/>
        </p:spPr>
      </p:sp>
      <p:sp>
        <p:nvSpPr>
          <p:cNvPr id="12291" name="Notes Placeholder 2"/>
          <p:cNvSpPr>
            <a:spLocks noGrp="1"/>
          </p:cNvSpPr>
          <p:nvPr>
            <p:ph type="body" idx="1"/>
          </p:nvPr>
        </p:nvSpPr>
        <p:spPr>
          <a:noFill/>
          <a:ln/>
        </p:spPr>
        <p:txBody>
          <a:bodyPr/>
          <a:lstStyle/>
          <a:p>
            <a:pPr marL="177742" indent="-177742">
              <a:buFont typeface="Arial" panose="020B0604020202020204" pitchFamily="34" charset="0"/>
              <a:buChar char="•"/>
            </a:pPr>
            <a:r>
              <a:rPr lang="ru-RU" dirty="0" smtClean="0"/>
              <a:t>Чаще</a:t>
            </a:r>
            <a:r>
              <a:rPr lang="ru-RU" baseline="0" dirty="0" smtClean="0"/>
              <a:t> всего важен </a:t>
            </a:r>
            <a:r>
              <a:rPr lang="ru-RU" baseline="0" dirty="0" err="1" smtClean="0"/>
              <a:t>релизный</a:t>
            </a:r>
            <a:r>
              <a:rPr lang="ru-RU" baseline="0" dirty="0" smtClean="0"/>
              <a:t> </a:t>
            </a:r>
            <a:r>
              <a:rPr lang="ru-RU" baseline="0" dirty="0" err="1" smtClean="0"/>
              <a:t>коммит</a:t>
            </a:r>
            <a:endParaRPr lang="ru-RU" baseline="0" dirty="0" smtClean="0"/>
          </a:p>
          <a:p>
            <a:pPr marL="177742" indent="-177742">
              <a:buFont typeface="Arial" panose="020B0604020202020204" pitchFamily="34" charset="0"/>
              <a:buChar char="•"/>
            </a:pPr>
            <a:r>
              <a:rPr lang="ru-RU" baseline="0" dirty="0" smtClean="0"/>
              <a:t>Теги не двигаются</a:t>
            </a:r>
          </a:p>
          <a:p>
            <a:pPr marL="177742" indent="-177742">
              <a:buFont typeface="Arial" panose="020B0604020202020204" pitchFamily="34" charset="0"/>
              <a:buChar char="•"/>
            </a:pPr>
            <a:r>
              <a:rPr lang="ru-RU" baseline="0" dirty="0" smtClean="0"/>
              <a:t>«</a:t>
            </a:r>
            <a:r>
              <a:rPr lang="ru-RU" baseline="0" dirty="0" err="1" smtClean="0"/>
              <a:t>Коммит</a:t>
            </a:r>
            <a:r>
              <a:rPr lang="ru-RU" baseline="0" dirty="0" smtClean="0"/>
              <a:t> содержится в теге» на примере</a:t>
            </a:r>
            <a:r>
              <a:rPr lang="en-US" baseline="0" dirty="0" smtClean="0"/>
              <a:t> C3 </a:t>
            </a:r>
            <a:r>
              <a:rPr lang="ru-RU" baseline="0" dirty="0" smtClean="0"/>
              <a:t>в </a:t>
            </a:r>
            <a:r>
              <a:rPr lang="en-US" baseline="0" dirty="0" smtClean="0"/>
              <a:t>v1.0 </a:t>
            </a:r>
            <a:r>
              <a:rPr lang="ru-RU" baseline="0" dirty="0" smtClean="0"/>
              <a:t>и </a:t>
            </a:r>
            <a:r>
              <a:rPr lang="en-US" baseline="0" dirty="0" smtClean="0"/>
              <a:t>v1.1.</a:t>
            </a:r>
            <a:endParaRPr lang="ru-RU" baseline="0" dirty="0" smtClean="0"/>
          </a:p>
          <a:p>
            <a:pPr marL="177742" indent="-177742">
              <a:buFont typeface="Arial" panose="020B0604020202020204" pitchFamily="34" charset="0"/>
              <a:buChar char="•"/>
            </a:pPr>
            <a:r>
              <a:rPr lang="ru-RU" baseline="0" dirty="0" smtClean="0"/>
              <a:t>Что будет, если удалить </a:t>
            </a:r>
            <a:r>
              <a:rPr lang="ru-RU" baseline="0" dirty="0" err="1" smtClean="0"/>
              <a:t>бранч</a:t>
            </a:r>
            <a:r>
              <a:rPr lang="ru-RU" baseline="0" dirty="0" smtClean="0"/>
              <a:t> </a:t>
            </a:r>
            <a:r>
              <a:rPr lang="en-US" baseline="0" dirty="0" smtClean="0"/>
              <a:t>project? </a:t>
            </a:r>
            <a:r>
              <a:rPr lang="ru-RU" baseline="0" dirty="0" err="1" smtClean="0"/>
              <a:t>Коммит</a:t>
            </a:r>
            <a:r>
              <a:rPr lang="ru-RU" baseline="0" dirty="0" smtClean="0"/>
              <a:t> остаётся в </a:t>
            </a:r>
            <a:r>
              <a:rPr lang="ru-RU" baseline="0" dirty="0" err="1" smtClean="0"/>
              <a:t>репозитории</a:t>
            </a:r>
            <a:r>
              <a:rPr lang="ru-RU" baseline="0" dirty="0" smtClean="0"/>
              <a:t> до </a:t>
            </a:r>
            <a:r>
              <a:rPr lang="en-US" baseline="0" dirty="0" smtClean="0"/>
              <a:t>GC</a:t>
            </a:r>
            <a:r>
              <a:rPr lang="ru-RU" baseline="0" dirty="0" smtClean="0"/>
              <a:t> (</a:t>
            </a:r>
            <a:r>
              <a:rPr lang="en-US" baseline="0" dirty="0" smtClean="0"/>
              <a:t>unreachable commit). </a:t>
            </a:r>
            <a:r>
              <a:rPr lang="ru-RU" baseline="0" dirty="0" err="1" smtClean="0"/>
              <a:t>Коммиты</a:t>
            </a:r>
            <a:r>
              <a:rPr lang="ru-RU" baseline="0" dirty="0" smtClean="0"/>
              <a:t> </a:t>
            </a:r>
            <a:r>
              <a:rPr lang="en-US" baseline="0" dirty="0" smtClean="0"/>
              <a:t>C1-C4 </a:t>
            </a:r>
            <a:r>
              <a:rPr lang="ru-RU" baseline="0" dirty="0" smtClean="0"/>
              <a:t>станут одного цвета.</a:t>
            </a:r>
            <a:endParaRPr lang="en-US" dirty="0" smtClean="0"/>
          </a:p>
        </p:txBody>
      </p:sp>
      <p:sp>
        <p:nvSpPr>
          <p:cNvPr id="122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70216" indent="-296237" eaLnBrk="0" hangingPunct="0">
              <a:defRPr>
                <a:solidFill>
                  <a:schemeClr val="tx1"/>
                </a:solidFill>
                <a:latin typeface="Arial" pitchFamily="34" charset="0"/>
              </a:defRPr>
            </a:lvl2pPr>
            <a:lvl3pPr marL="1184948" indent="-236990" eaLnBrk="0" hangingPunct="0">
              <a:defRPr>
                <a:solidFill>
                  <a:schemeClr val="tx1"/>
                </a:solidFill>
                <a:latin typeface="Arial" pitchFamily="34" charset="0"/>
              </a:defRPr>
            </a:lvl3pPr>
            <a:lvl4pPr marL="1658927" indent="-236990" eaLnBrk="0" hangingPunct="0">
              <a:defRPr>
                <a:solidFill>
                  <a:schemeClr val="tx1"/>
                </a:solidFill>
                <a:latin typeface="Arial" pitchFamily="34" charset="0"/>
              </a:defRPr>
            </a:lvl4pPr>
            <a:lvl5pPr marL="2132907" indent="-236990" eaLnBrk="0" hangingPunct="0">
              <a:defRPr>
                <a:solidFill>
                  <a:schemeClr val="tx1"/>
                </a:solidFill>
                <a:latin typeface="Arial" pitchFamily="34" charset="0"/>
              </a:defRPr>
            </a:lvl5pPr>
            <a:lvl6pPr marL="2606886" indent="-236990" eaLnBrk="0" fontAlgn="base" hangingPunct="0">
              <a:spcBef>
                <a:spcPct val="0"/>
              </a:spcBef>
              <a:spcAft>
                <a:spcPct val="0"/>
              </a:spcAft>
              <a:defRPr>
                <a:solidFill>
                  <a:schemeClr val="tx1"/>
                </a:solidFill>
                <a:latin typeface="Arial" pitchFamily="34" charset="0"/>
              </a:defRPr>
            </a:lvl6pPr>
            <a:lvl7pPr marL="3080865" indent="-236990" eaLnBrk="0" fontAlgn="base" hangingPunct="0">
              <a:spcBef>
                <a:spcPct val="0"/>
              </a:spcBef>
              <a:spcAft>
                <a:spcPct val="0"/>
              </a:spcAft>
              <a:defRPr>
                <a:solidFill>
                  <a:schemeClr val="tx1"/>
                </a:solidFill>
                <a:latin typeface="Arial" pitchFamily="34" charset="0"/>
              </a:defRPr>
            </a:lvl7pPr>
            <a:lvl8pPr marL="3554844" indent="-236990" eaLnBrk="0" fontAlgn="base" hangingPunct="0">
              <a:spcBef>
                <a:spcPct val="0"/>
              </a:spcBef>
              <a:spcAft>
                <a:spcPct val="0"/>
              </a:spcAft>
              <a:defRPr>
                <a:solidFill>
                  <a:schemeClr val="tx1"/>
                </a:solidFill>
                <a:latin typeface="Arial" pitchFamily="34" charset="0"/>
              </a:defRPr>
            </a:lvl8pPr>
            <a:lvl9pPr marL="4028824" indent="-236990" eaLnBrk="0" fontAlgn="base" hangingPunct="0">
              <a:spcBef>
                <a:spcPct val="0"/>
              </a:spcBef>
              <a:spcAft>
                <a:spcPct val="0"/>
              </a:spcAft>
              <a:defRPr>
                <a:solidFill>
                  <a:schemeClr val="tx1"/>
                </a:solidFill>
                <a:latin typeface="Arial" pitchFamily="34" charset="0"/>
              </a:defRPr>
            </a:lvl9pPr>
          </a:lstStyle>
          <a:p>
            <a:pPr eaLnBrk="1" hangingPunct="1">
              <a:defRPr/>
            </a:pPr>
            <a:fld id="{255B7EF5-EE7F-4CF8-89F2-229DCFDC0A49}" type="slidenum">
              <a:rPr lang="en-US" smtClean="0"/>
              <a:pPr eaLnBrk="1" hangingPunct="1">
                <a:defRPr/>
              </a:pPr>
              <a:t>21</a:t>
            </a:fld>
            <a:endParaRPr lang="en-US" smtClean="0"/>
          </a:p>
        </p:txBody>
      </p:sp>
    </p:spTree>
    <p:extLst>
      <p:ext uri="{BB962C8B-B14F-4D97-AF65-F5344CB8AC3E}">
        <p14:creationId xmlns:p14="http://schemas.microsoft.com/office/powerpoint/2010/main" val="10506595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a:ln/>
        </p:spPr>
      </p:sp>
      <p:sp>
        <p:nvSpPr>
          <p:cNvPr id="12291" name="Notes Placeholder 2"/>
          <p:cNvSpPr>
            <a:spLocks noGrp="1"/>
          </p:cNvSpPr>
          <p:nvPr>
            <p:ph type="body" idx="1"/>
          </p:nvPr>
        </p:nvSpPr>
        <p:spPr>
          <a:noFill/>
          <a:ln/>
        </p:spPr>
        <p:txBody>
          <a:bodyPr/>
          <a:lstStyle/>
          <a:p>
            <a:pPr marL="177742" indent="-177742">
              <a:buFont typeface="Arial" panose="020B0604020202020204" pitchFamily="34" charset="0"/>
              <a:buChar char="•"/>
            </a:pPr>
            <a:r>
              <a:rPr lang="ru-RU" dirty="0" smtClean="0"/>
              <a:t>Для</a:t>
            </a:r>
            <a:r>
              <a:rPr lang="ru-RU" baseline="0" dirty="0" smtClean="0"/>
              <a:t> формирования коммитов и пригождается индекс</a:t>
            </a:r>
          </a:p>
          <a:p>
            <a:pPr marL="177742" indent="-177742">
              <a:buFont typeface="Arial" panose="020B0604020202020204" pitchFamily="34" charset="0"/>
              <a:buChar char="•"/>
            </a:pPr>
            <a:r>
              <a:rPr lang="ru-RU" baseline="0" dirty="0" smtClean="0"/>
              <a:t>Сообщение коммита содержит описание изменений относительно предыдущего коммита</a:t>
            </a:r>
            <a:endParaRPr lang="ru-RU" dirty="0" smtClean="0"/>
          </a:p>
        </p:txBody>
      </p:sp>
      <p:sp>
        <p:nvSpPr>
          <p:cNvPr id="122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70216" indent="-296237" eaLnBrk="0" hangingPunct="0">
              <a:defRPr>
                <a:solidFill>
                  <a:schemeClr val="tx1"/>
                </a:solidFill>
                <a:latin typeface="Arial" pitchFamily="34" charset="0"/>
              </a:defRPr>
            </a:lvl2pPr>
            <a:lvl3pPr marL="1184948" indent="-236990" eaLnBrk="0" hangingPunct="0">
              <a:defRPr>
                <a:solidFill>
                  <a:schemeClr val="tx1"/>
                </a:solidFill>
                <a:latin typeface="Arial" pitchFamily="34" charset="0"/>
              </a:defRPr>
            </a:lvl3pPr>
            <a:lvl4pPr marL="1658927" indent="-236990" eaLnBrk="0" hangingPunct="0">
              <a:defRPr>
                <a:solidFill>
                  <a:schemeClr val="tx1"/>
                </a:solidFill>
                <a:latin typeface="Arial" pitchFamily="34" charset="0"/>
              </a:defRPr>
            </a:lvl4pPr>
            <a:lvl5pPr marL="2132907" indent="-236990" eaLnBrk="0" hangingPunct="0">
              <a:defRPr>
                <a:solidFill>
                  <a:schemeClr val="tx1"/>
                </a:solidFill>
                <a:latin typeface="Arial" pitchFamily="34" charset="0"/>
              </a:defRPr>
            </a:lvl5pPr>
            <a:lvl6pPr marL="2606886" indent="-236990" eaLnBrk="0" fontAlgn="base" hangingPunct="0">
              <a:spcBef>
                <a:spcPct val="0"/>
              </a:spcBef>
              <a:spcAft>
                <a:spcPct val="0"/>
              </a:spcAft>
              <a:defRPr>
                <a:solidFill>
                  <a:schemeClr val="tx1"/>
                </a:solidFill>
                <a:latin typeface="Arial" pitchFamily="34" charset="0"/>
              </a:defRPr>
            </a:lvl6pPr>
            <a:lvl7pPr marL="3080865" indent="-236990" eaLnBrk="0" fontAlgn="base" hangingPunct="0">
              <a:spcBef>
                <a:spcPct val="0"/>
              </a:spcBef>
              <a:spcAft>
                <a:spcPct val="0"/>
              </a:spcAft>
              <a:defRPr>
                <a:solidFill>
                  <a:schemeClr val="tx1"/>
                </a:solidFill>
                <a:latin typeface="Arial" pitchFamily="34" charset="0"/>
              </a:defRPr>
            </a:lvl7pPr>
            <a:lvl8pPr marL="3554844" indent="-236990" eaLnBrk="0" fontAlgn="base" hangingPunct="0">
              <a:spcBef>
                <a:spcPct val="0"/>
              </a:spcBef>
              <a:spcAft>
                <a:spcPct val="0"/>
              </a:spcAft>
              <a:defRPr>
                <a:solidFill>
                  <a:schemeClr val="tx1"/>
                </a:solidFill>
                <a:latin typeface="Arial" pitchFamily="34" charset="0"/>
              </a:defRPr>
            </a:lvl8pPr>
            <a:lvl9pPr marL="4028824" indent="-236990" eaLnBrk="0" fontAlgn="base" hangingPunct="0">
              <a:spcBef>
                <a:spcPct val="0"/>
              </a:spcBef>
              <a:spcAft>
                <a:spcPct val="0"/>
              </a:spcAft>
              <a:defRPr>
                <a:solidFill>
                  <a:schemeClr val="tx1"/>
                </a:solidFill>
                <a:latin typeface="Arial" pitchFamily="34" charset="0"/>
              </a:defRPr>
            </a:lvl9pPr>
          </a:lstStyle>
          <a:p>
            <a:pPr eaLnBrk="1" hangingPunct="1">
              <a:defRPr/>
            </a:pPr>
            <a:fld id="{255B7EF5-EE7F-4CF8-89F2-229DCFDC0A49}" type="slidenum">
              <a:rPr lang="en-US" smtClean="0"/>
              <a:pPr eaLnBrk="1" hangingPunct="1">
                <a:defRPr/>
              </a:pPr>
              <a:t>22</a:t>
            </a:fld>
            <a:endParaRPr lang="en-US" smtClean="0"/>
          </a:p>
        </p:txBody>
      </p:sp>
    </p:spTree>
    <p:extLst>
      <p:ext uri="{BB962C8B-B14F-4D97-AF65-F5344CB8AC3E}">
        <p14:creationId xmlns:p14="http://schemas.microsoft.com/office/powerpoint/2010/main" val="15704997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a:ln/>
        </p:spPr>
      </p:sp>
      <p:sp>
        <p:nvSpPr>
          <p:cNvPr id="12291" name="Notes Placeholder 2"/>
          <p:cNvSpPr>
            <a:spLocks noGrp="1"/>
          </p:cNvSpPr>
          <p:nvPr>
            <p:ph type="body" idx="1"/>
          </p:nvPr>
        </p:nvSpPr>
        <p:spPr>
          <a:noFill/>
          <a:ln/>
        </p:spPr>
        <p:txBody>
          <a:bodyPr/>
          <a:lstStyle/>
          <a:p>
            <a:pPr marL="177742" indent="-177742">
              <a:buFont typeface="Arial" panose="020B0604020202020204" pitchFamily="34" charset="0"/>
              <a:buChar char="•"/>
            </a:pPr>
            <a:r>
              <a:rPr lang="ru-RU" dirty="0" smtClean="0"/>
              <a:t>«Добавлена</a:t>
            </a:r>
            <a:r>
              <a:rPr lang="ru-RU" baseline="0" dirty="0" smtClean="0"/>
              <a:t> проверка на </a:t>
            </a:r>
            <a:r>
              <a:rPr lang="en-US" baseline="0" dirty="0" smtClean="0"/>
              <a:t>NULL</a:t>
            </a:r>
            <a:r>
              <a:rPr lang="ru-RU" baseline="0" dirty="0" smtClean="0"/>
              <a:t>»</a:t>
            </a:r>
            <a:r>
              <a:rPr lang="en-US" baseline="0" dirty="0" smtClean="0"/>
              <a:t> </a:t>
            </a:r>
            <a:r>
              <a:rPr lang="ru-RU" baseline="0" dirty="0" smtClean="0"/>
              <a:t>– плохое описание</a:t>
            </a:r>
          </a:p>
          <a:p>
            <a:pPr marL="177742" indent="-177742">
              <a:buFont typeface="Arial" panose="020B0604020202020204" pitchFamily="34" charset="0"/>
              <a:buChar char="•"/>
            </a:pPr>
            <a:r>
              <a:rPr lang="ru-RU" baseline="0" dirty="0" smtClean="0"/>
              <a:t>Лучше «Исправлен креш в такой-то ситуации. Указатель может быть </a:t>
            </a:r>
            <a:r>
              <a:rPr lang="en-US" baseline="0" dirty="0" smtClean="0"/>
              <a:t>NULL </a:t>
            </a:r>
            <a:r>
              <a:rPr lang="ru-RU" baseline="0" dirty="0" smtClean="0"/>
              <a:t>при таких-то условиях»</a:t>
            </a:r>
            <a:endParaRPr lang="en-US" dirty="0" smtClean="0"/>
          </a:p>
        </p:txBody>
      </p:sp>
      <p:sp>
        <p:nvSpPr>
          <p:cNvPr id="122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70216" indent="-296237" eaLnBrk="0" hangingPunct="0">
              <a:defRPr>
                <a:solidFill>
                  <a:schemeClr val="tx1"/>
                </a:solidFill>
                <a:latin typeface="Arial" pitchFamily="34" charset="0"/>
              </a:defRPr>
            </a:lvl2pPr>
            <a:lvl3pPr marL="1184948" indent="-236990" eaLnBrk="0" hangingPunct="0">
              <a:defRPr>
                <a:solidFill>
                  <a:schemeClr val="tx1"/>
                </a:solidFill>
                <a:latin typeface="Arial" pitchFamily="34" charset="0"/>
              </a:defRPr>
            </a:lvl3pPr>
            <a:lvl4pPr marL="1658927" indent="-236990" eaLnBrk="0" hangingPunct="0">
              <a:defRPr>
                <a:solidFill>
                  <a:schemeClr val="tx1"/>
                </a:solidFill>
                <a:latin typeface="Arial" pitchFamily="34" charset="0"/>
              </a:defRPr>
            </a:lvl4pPr>
            <a:lvl5pPr marL="2132907" indent="-236990" eaLnBrk="0" hangingPunct="0">
              <a:defRPr>
                <a:solidFill>
                  <a:schemeClr val="tx1"/>
                </a:solidFill>
                <a:latin typeface="Arial" pitchFamily="34" charset="0"/>
              </a:defRPr>
            </a:lvl5pPr>
            <a:lvl6pPr marL="2606886" indent="-236990" eaLnBrk="0" fontAlgn="base" hangingPunct="0">
              <a:spcBef>
                <a:spcPct val="0"/>
              </a:spcBef>
              <a:spcAft>
                <a:spcPct val="0"/>
              </a:spcAft>
              <a:defRPr>
                <a:solidFill>
                  <a:schemeClr val="tx1"/>
                </a:solidFill>
                <a:latin typeface="Arial" pitchFamily="34" charset="0"/>
              </a:defRPr>
            </a:lvl6pPr>
            <a:lvl7pPr marL="3080865" indent="-236990" eaLnBrk="0" fontAlgn="base" hangingPunct="0">
              <a:spcBef>
                <a:spcPct val="0"/>
              </a:spcBef>
              <a:spcAft>
                <a:spcPct val="0"/>
              </a:spcAft>
              <a:defRPr>
                <a:solidFill>
                  <a:schemeClr val="tx1"/>
                </a:solidFill>
                <a:latin typeface="Arial" pitchFamily="34" charset="0"/>
              </a:defRPr>
            </a:lvl7pPr>
            <a:lvl8pPr marL="3554844" indent="-236990" eaLnBrk="0" fontAlgn="base" hangingPunct="0">
              <a:spcBef>
                <a:spcPct val="0"/>
              </a:spcBef>
              <a:spcAft>
                <a:spcPct val="0"/>
              </a:spcAft>
              <a:defRPr>
                <a:solidFill>
                  <a:schemeClr val="tx1"/>
                </a:solidFill>
                <a:latin typeface="Arial" pitchFamily="34" charset="0"/>
              </a:defRPr>
            </a:lvl8pPr>
            <a:lvl9pPr marL="4028824" indent="-236990" eaLnBrk="0" fontAlgn="base" hangingPunct="0">
              <a:spcBef>
                <a:spcPct val="0"/>
              </a:spcBef>
              <a:spcAft>
                <a:spcPct val="0"/>
              </a:spcAft>
              <a:defRPr>
                <a:solidFill>
                  <a:schemeClr val="tx1"/>
                </a:solidFill>
                <a:latin typeface="Arial" pitchFamily="34" charset="0"/>
              </a:defRPr>
            </a:lvl9pPr>
          </a:lstStyle>
          <a:p>
            <a:pPr eaLnBrk="1" hangingPunct="1">
              <a:defRPr/>
            </a:pPr>
            <a:fld id="{255B7EF5-EE7F-4CF8-89F2-229DCFDC0A49}" type="slidenum">
              <a:rPr lang="en-US" smtClean="0"/>
              <a:pPr eaLnBrk="1" hangingPunct="1">
                <a:defRPr/>
              </a:pPr>
              <a:t>23</a:t>
            </a:fld>
            <a:endParaRPr lang="en-US" smtClean="0"/>
          </a:p>
        </p:txBody>
      </p:sp>
    </p:spTree>
    <p:extLst>
      <p:ext uri="{BB962C8B-B14F-4D97-AF65-F5344CB8AC3E}">
        <p14:creationId xmlns:p14="http://schemas.microsoft.com/office/powerpoint/2010/main" val="23998293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a:ln/>
        </p:spPr>
      </p:sp>
      <p:sp>
        <p:nvSpPr>
          <p:cNvPr id="12291" name="Notes Placeholder 2"/>
          <p:cNvSpPr>
            <a:spLocks noGrp="1"/>
          </p:cNvSpPr>
          <p:nvPr>
            <p:ph type="body" idx="1"/>
          </p:nvPr>
        </p:nvSpPr>
        <p:spPr>
          <a:noFill/>
          <a:ln/>
        </p:spPr>
        <p:txBody>
          <a:bodyPr/>
          <a:lstStyle/>
          <a:p>
            <a:pPr marL="177742" indent="-177742">
              <a:buFont typeface="Arial" panose="020B0604020202020204" pitchFamily="34" charset="0"/>
              <a:buChar char="•"/>
            </a:pPr>
            <a:r>
              <a:rPr lang="en-US" dirty="0" err="1" smtClean="0"/>
              <a:t>Git</a:t>
            </a:r>
            <a:r>
              <a:rPr lang="en-US" baseline="0" dirty="0" smtClean="0"/>
              <a:t> – </a:t>
            </a:r>
            <a:r>
              <a:rPr lang="ru-RU" baseline="0" dirty="0" smtClean="0"/>
              <a:t>децентрализованная система, мы могли бы обмениваться изменениями напрямую с каждым из разработчиков</a:t>
            </a:r>
          </a:p>
          <a:p>
            <a:pPr marL="177742" indent="-177742">
              <a:buFont typeface="Arial" panose="020B0604020202020204" pitchFamily="34" charset="0"/>
              <a:buChar char="•"/>
            </a:pPr>
            <a:r>
              <a:rPr lang="ru-RU" baseline="0" dirty="0" smtClean="0"/>
              <a:t>Но это не удобно как для самих разработчиков, так и для компании</a:t>
            </a:r>
          </a:p>
          <a:p>
            <a:pPr marL="177742" indent="-177742">
              <a:buFont typeface="Arial" panose="020B0604020202020204" pitchFamily="34" charset="0"/>
              <a:buChar char="•"/>
            </a:pPr>
            <a:r>
              <a:rPr lang="ru-RU" baseline="0" dirty="0" smtClean="0"/>
              <a:t>Чаще всего </a:t>
            </a:r>
            <a:r>
              <a:rPr lang="en-US" baseline="0" dirty="0" err="1" smtClean="0"/>
              <a:t>Git</a:t>
            </a:r>
            <a:r>
              <a:rPr lang="en-US" baseline="0" dirty="0" smtClean="0"/>
              <a:t> </a:t>
            </a:r>
            <a:r>
              <a:rPr lang="ru-RU" baseline="0" dirty="0" smtClean="0"/>
              <a:t>используется в централизованной манере (разработчики обмениваются изменениями через центральный </a:t>
            </a:r>
            <a:r>
              <a:rPr lang="ru-RU" baseline="0" dirty="0" err="1" smtClean="0"/>
              <a:t>репозиторий</a:t>
            </a:r>
            <a:r>
              <a:rPr lang="ru-RU" baseline="0" dirty="0" smtClean="0"/>
              <a:t>)</a:t>
            </a:r>
            <a:endParaRPr lang="en-US" dirty="0" smtClean="0"/>
          </a:p>
        </p:txBody>
      </p:sp>
      <p:sp>
        <p:nvSpPr>
          <p:cNvPr id="122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70216" indent="-296237" eaLnBrk="0" hangingPunct="0">
              <a:defRPr>
                <a:solidFill>
                  <a:schemeClr val="tx1"/>
                </a:solidFill>
                <a:latin typeface="Arial" pitchFamily="34" charset="0"/>
              </a:defRPr>
            </a:lvl2pPr>
            <a:lvl3pPr marL="1184948" indent="-236990" eaLnBrk="0" hangingPunct="0">
              <a:defRPr>
                <a:solidFill>
                  <a:schemeClr val="tx1"/>
                </a:solidFill>
                <a:latin typeface="Arial" pitchFamily="34" charset="0"/>
              </a:defRPr>
            </a:lvl3pPr>
            <a:lvl4pPr marL="1658927" indent="-236990" eaLnBrk="0" hangingPunct="0">
              <a:defRPr>
                <a:solidFill>
                  <a:schemeClr val="tx1"/>
                </a:solidFill>
                <a:latin typeface="Arial" pitchFamily="34" charset="0"/>
              </a:defRPr>
            </a:lvl4pPr>
            <a:lvl5pPr marL="2132907" indent="-236990" eaLnBrk="0" hangingPunct="0">
              <a:defRPr>
                <a:solidFill>
                  <a:schemeClr val="tx1"/>
                </a:solidFill>
                <a:latin typeface="Arial" pitchFamily="34" charset="0"/>
              </a:defRPr>
            </a:lvl5pPr>
            <a:lvl6pPr marL="2606886" indent="-236990" eaLnBrk="0" fontAlgn="base" hangingPunct="0">
              <a:spcBef>
                <a:spcPct val="0"/>
              </a:spcBef>
              <a:spcAft>
                <a:spcPct val="0"/>
              </a:spcAft>
              <a:defRPr>
                <a:solidFill>
                  <a:schemeClr val="tx1"/>
                </a:solidFill>
                <a:latin typeface="Arial" pitchFamily="34" charset="0"/>
              </a:defRPr>
            </a:lvl6pPr>
            <a:lvl7pPr marL="3080865" indent="-236990" eaLnBrk="0" fontAlgn="base" hangingPunct="0">
              <a:spcBef>
                <a:spcPct val="0"/>
              </a:spcBef>
              <a:spcAft>
                <a:spcPct val="0"/>
              </a:spcAft>
              <a:defRPr>
                <a:solidFill>
                  <a:schemeClr val="tx1"/>
                </a:solidFill>
                <a:latin typeface="Arial" pitchFamily="34" charset="0"/>
              </a:defRPr>
            </a:lvl7pPr>
            <a:lvl8pPr marL="3554844" indent="-236990" eaLnBrk="0" fontAlgn="base" hangingPunct="0">
              <a:spcBef>
                <a:spcPct val="0"/>
              </a:spcBef>
              <a:spcAft>
                <a:spcPct val="0"/>
              </a:spcAft>
              <a:defRPr>
                <a:solidFill>
                  <a:schemeClr val="tx1"/>
                </a:solidFill>
                <a:latin typeface="Arial" pitchFamily="34" charset="0"/>
              </a:defRPr>
            </a:lvl8pPr>
            <a:lvl9pPr marL="4028824" indent="-236990" eaLnBrk="0" fontAlgn="base" hangingPunct="0">
              <a:spcBef>
                <a:spcPct val="0"/>
              </a:spcBef>
              <a:spcAft>
                <a:spcPct val="0"/>
              </a:spcAft>
              <a:defRPr>
                <a:solidFill>
                  <a:schemeClr val="tx1"/>
                </a:solidFill>
                <a:latin typeface="Arial" pitchFamily="34" charset="0"/>
              </a:defRPr>
            </a:lvl9pPr>
          </a:lstStyle>
          <a:p>
            <a:pPr eaLnBrk="1" hangingPunct="1">
              <a:defRPr/>
            </a:pPr>
            <a:fld id="{255B7EF5-EE7F-4CF8-89F2-229DCFDC0A49}" type="slidenum">
              <a:rPr lang="en-US" smtClean="0"/>
              <a:pPr eaLnBrk="1" hangingPunct="1">
                <a:defRPr/>
              </a:pPr>
              <a:t>24</a:t>
            </a:fld>
            <a:endParaRPr lang="en-US" smtClean="0"/>
          </a:p>
        </p:txBody>
      </p:sp>
    </p:spTree>
    <p:extLst>
      <p:ext uri="{BB962C8B-B14F-4D97-AF65-F5344CB8AC3E}">
        <p14:creationId xmlns:p14="http://schemas.microsoft.com/office/powerpoint/2010/main" val="12260038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a:ln/>
        </p:spPr>
      </p:sp>
      <p:sp>
        <p:nvSpPr>
          <p:cNvPr id="12291" name="Notes Placeholder 2"/>
          <p:cNvSpPr>
            <a:spLocks noGrp="1"/>
          </p:cNvSpPr>
          <p:nvPr>
            <p:ph type="body" idx="1"/>
          </p:nvPr>
        </p:nvSpPr>
        <p:spPr>
          <a:noFill/>
          <a:ln/>
        </p:spPr>
        <p:txBody>
          <a:bodyPr/>
          <a:lstStyle/>
          <a:p>
            <a:pPr marL="177742" indent="-177742">
              <a:buFont typeface="Arial" panose="020B0604020202020204" pitchFamily="34" charset="0"/>
              <a:buChar char="•"/>
            </a:pPr>
            <a:r>
              <a:rPr lang="ru-RU" dirty="0" smtClean="0"/>
              <a:t>На локальной машине создается копия </a:t>
            </a:r>
            <a:r>
              <a:rPr lang="ru-RU" dirty="0" err="1" smtClean="0"/>
              <a:t>репозитория</a:t>
            </a:r>
            <a:r>
              <a:rPr lang="ru-RU" dirty="0" smtClean="0"/>
              <a:t> с небольшими отличиями:</a:t>
            </a:r>
          </a:p>
          <a:p>
            <a:pPr marL="651721" lvl="1" indent="-177742">
              <a:buFont typeface="Arial" panose="020B0604020202020204" pitchFamily="34" charset="0"/>
              <a:buChar char="•"/>
            </a:pPr>
            <a:r>
              <a:rPr lang="ru-RU" dirty="0" err="1" smtClean="0"/>
              <a:t>Копируюется</a:t>
            </a:r>
            <a:r>
              <a:rPr lang="ru-RU" baseline="0" dirty="0" smtClean="0"/>
              <a:t> дерево </a:t>
            </a:r>
            <a:r>
              <a:rPr lang="ru-RU" baseline="0" dirty="0" err="1" smtClean="0"/>
              <a:t>коммитов</a:t>
            </a:r>
            <a:endParaRPr lang="ru-RU" baseline="0" dirty="0" smtClean="0"/>
          </a:p>
          <a:p>
            <a:pPr marL="651721" lvl="1" indent="-177742">
              <a:buFont typeface="Arial" panose="020B0604020202020204" pitchFamily="34" charset="0"/>
              <a:buChar char="•"/>
            </a:pPr>
            <a:r>
              <a:rPr lang="ru-RU" baseline="0" dirty="0" smtClean="0"/>
              <a:t>Копируются </a:t>
            </a:r>
            <a:r>
              <a:rPr lang="ru-RU" baseline="0" dirty="0" err="1" smtClean="0"/>
              <a:t>референсы</a:t>
            </a:r>
            <a:r>
              <a:rPr lang="ru-RU" baseline="0" dirty="0" smtClean="0"/>
              <a:t> (есть различия, рассмотрим позже)</a:t>
            </a:r>
          </a:p>
          <a:p>
            <a:pPr marL="651721" lvl="1" indent="-177742">
              <a:buFont typeface="Arial" panose="020B0604020202020204" pitchFamily="34" charset="0"/>
              <a:buChar char="•"/>
            </a:pPr>
            <a:r>
              <a:rPr lang="ru-RU" baseline="0" dirty="0" smtClean="0"/>
              <a:t>Создается индекс и рабочая копия</a:t>
            </a:r>
            <a:endParaRPr lang="en-US" dirty="0" smtClean="0"/>
          </a:p>
        </p:txBody>
      </p:sp>
      <p:sp>
        <p:nvSpPr>
          <p:cNvPr id="122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70216" indent="-296237" eaLnBrk="0" hangingPunct="0">
              <a:defRPr>
                <a:solidFill>
                  <a:schemeClr val="tx1"/>
                </a:solidFill>
                <a:latin typeface="Arial" pitchFamily="34" charset="0"/>
              </a:defRPr>
            </a:lvl2pPr>
            <a:lvl3pPr marL="1184948" indent="-236990" eaLnBrk="0" hangingPunct="0">
              <a:defRPr>
                <a:solidFill>
                  <a:schemeClr val="tx1"/>
                </a:solidFill>
                <a:latin typeface="Arial" pitchFamily="34" charset="0"/>
              </a:defRPr>
            </a:lvl3pPr>
            <a:lvl4pPr marL="1658927" indent="-236990" eaLnBrk="0" hangingPunct="0">
              <a:defRPr>
                <a:solidFill>
                  <a:schemeClr val="tx1"/>
                </a:solidFill>
                <a:latin typeface="Arial" pitchFamily="34" charset="0"/>
              </a:defRPr>
            </a:lvl4pPr>
            <a:lvl5pPr marL="2132907" indent="-236990" eaLnBrk="0" hangingPunct="0">
              <a:defRPr>
                <a:solidFill>
                  <a:schemeClr val="tx1"/>
                </a:solidFill>
                <a:latin typeface="Arial" pitchFamily="34" charset="0"/>
              </a:defRPr>
            </a:lvl5pPr>
            <a:lvl6pPr marL="2606886" indent="-236990" eaLnBrk="0" fontAlgn="base" hangingPunct="0">
              <a:spcBef>
                <a:spcPct val="0"/>
              </a:spcBef>
              <a:spcAft>
                <a:spcPct val="0"/>
              </a:spcAft>
              <a:defRPr>
                <a:solidFill>
                  <a:schemeClr val="tx1"/>
                </a:solidFill>
                <a:latin typeface="Arial" pitchFamily="34" charset="0"/>
              </a:defRPr>
            </a:lvl6pPr>
            <a:lvl7pPr marL="3080865" indent="-236990" eaLnBrk="0" fontAlgn="base" hangingPunct="0">
              <a:spcBef>
                <a:spcPct val="0"/>
              </a:spcBef>
              <a:spcAft>
                <a:spcPct val="0"/>
              </a:spcAft>
              <a:defRPr>
                <a:solidFill>
                  <a:schemeClr val="tx1"/>
                </a:solidFill>
                <a:latin typeface="Arial" pitchFamily="34" charset="0"/>
              </a:defRPr>
            </a:lvl7pPr>
            <a:lvl8pPr marL="3554844" indent="-236990" eaLnBrk="0" fontAlgn="base" hangingPunct="0">
              <a:spcBef>
                <a:spcPct val="0"/>
              </a:spcBef>
              <a:spcAft>
                <a:spcPct val="0"/>
              </a:spcAft>
              <a:defRPr>
                <a:solidFill>
                  <a:schemeClr val="tx1"/>
                </a:solidFill>
                <a:latin typeface="Arial" pitchFamily="34" charset="0"/>
              </a:defRPr>
            </a:lvl8pPr>
            <a:lvl9pPr marL="4028824" indent="-236990" eaLnBrk="0" fontAlgn="base" hangingPunct="0">
              <a:spcBef>
                <a:spcPct val="0"/>
              </a:spcBef>
              <a:spcAft>
                <a:spcPct val="0"/>
              </a:spcAft>
              <a:defRPr>
                <a:solidFill>
                  <a:schemeClr val="tx1"/>
                </a:solidFill>
                <a:latin typeface="Arial" pitchFamily="34" charset="0"/>
              </a:defRPr>
            </a:lvl9pPr>
          </a:lstStyle>
          <a:p>
            <a:pPr eaLnBrk="1" hangingPunct="1">
              <a:defRPr/>
            </a:pPr>
            <a:fld id="{255B7EF5-EE7F-4CF8-89F2-229DCFDC0A49}" type="slidenum">
              <a:rPr lang="en-US" smtClean="0"/>
              <a:pPr eaLnBrk="1" hangingPunct="1">
                <a:defRPr/>
              </a:pPr>
              <a:t>25</a:t>
            </a:fld>
            <a:endParaRPr lang="en-US" smtClean="0"/>
          </a:p>
        </p:txBody>
      </p:sp>
    </p:spTree>
    <p:extLst>
      <p:ext uri="{BB962C8B-B14F-4D97-AF65-F5344CB8AC3E}">
        <p14:creationId xmlns:p14="http://schemas.microsoft.com/office/powerpoint/2010/main" val="2979945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a:ln/>
        </p:spPr>
      </p:sp>
      <p:sp>
        <p:nvSpPr>
          <p:cNvPr id="12291" name="Notes Placeholder 2"/>
          <p:cNvSpPr>
            <a:spLocks noGrp="1"/>
          </p:cNvSpPr>
          <p:nvPr>
            <p:ph type="body" idx="1"/>
          </p:nvPr>
        </p:nvSpPr>
        <p:spPr>
          <a:noFill/>
          <a:ln/>
        </p:spPr>
        <p:txBody>
          <a:bodyPr/>
          <a:lstStyle/>
          <a:p>
            <a:pPr marL="177742" indent="-177742">
              <a:buFont typeface="Arial" panose="020B0604020202020204" pitchFamily="34" charset="0"/>
              <a:buChar char="•"/>
            </a:pPr>
            <a:r>
              <a:rPr lang="ru-RU" dirty="0" smtClean="0"/>
              <a:t>Создание</a:t>
            </a:r>
            <a:r>
              <a:rPr lang="ru-RU" baseline="0" dirty="0" smtClean="0"/>
              <a:t> </a:t>
            </a:r>
            <a:r>
              <a:rPr lang="ru-RU" baseline="0" dirty="0" err="1" smtClean="0"/>
              <a:t>коммита</a:t>
            </a:r>
            <a:r>
              <a:rPr lang="ru-RU" baseline="0" dirty="0" smtClean="0"/>
              <a:t> и обновление </a:t>
            </a:r>
            <a:r>
              <a:rPr lang="ru-RU" baseline="0" dirty="0" err="1" smtClean="0"/>
              <a:t>референсы</a:t>
            </a:r>
            <a:r>
              <a:rPr lang="ru-RU" baseline="0" dirty="0" smtClean="0"/>
              <a:t> </a:t>
            </a:r>
            <a:r>
              <a:rPr lang="ru-RU" baseline="0" dirty="0" err="1" smtClean="0"/>
              <a:t>бранча</a:t>
            </a:r>
            <a:r>
              <a:rPr lang="ru-RU" baseline="0" dirty="0" smtClean="0"/>
              <a:t> в локальном </a:t>
            </a:r>
            <a:r>
              <a:rPr lang="ru-RU" baseline="0" dirty="0" err="1" smtClean="0"/>
              <a:t>репозитории</a:t>
            </a:r>
            <a:endParaRPr lang="en-US" dirty="0" smtClean="0"/>
          </a:p>
        </p:txBody>
      </p:sp>
      <p:sp>
        <p:nvSpPr>
          <p:cNvPr id="122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70216" indent="-296237" eaLnBrk="0" hangingPunct="0">
              <a:defRPr>
                <a:solidFill>
                  <a:schemeClr val="tx1"/>
                </a:solidFill>
                <a:latin typeface="Arial" pitchFamily="34" charset="0"/>
              </a:defRPr>
            </a:lvl2pPr>
            <a:lvl3pPr marL="1184948" indent="-236990" eaLnBrk="0" hangingPunct="0">
              <a:defRPr>
                <a:solidFill>
                  <a:schemeClr val="tx1"/>
                </a:solidFill>
                <a:latin typeface="Arial" pitchFamily="34" charset="0"/>
              </a:defRPr>
            </a:lvl3pPr>
            <a:lvl4pPr marL="1658927" indent="-236990" eaLnBrk="0" hangingPunct="0">
              <a:defRPr>
                <a:solidFill>
                  <a:schemeClr val="tx1"/>
                </a:solidFill>
                <a:latin typeface="Arial" pitchFamily="34" charset="0"/>
              </a:defRPr>
            </a:lvl4pPr>
            <a:lvl5pPr marL="2132907" indent="-236990" eaLnBrk="0" hangingPunct="0">
              <a:defRPr>
                <a:solidFill>
                  <a:schemeClr val="tx1"/>
                </a:solidFill>
                <a:latin typeface="Arial" pitchFamily="34" charset="0"/>
              </a:defRPr>
            </a:lvl5pPr>
            <a:lvl6pPr marL="2606886" indent="-236990" eaLnBrk="0" fontAlgn="base" hangingPunct="0">
              <a:spcBef>
                <a:spcPct val="0"/>
              </a:spcBef>
              <a:spcAft>
                <a:spcPct val="0"/>
              </a:spcAft>
              <a:defRPr>
                <a:solidFill>
                  <a:schemeClr val="tx1"/>
                </a:solidFill>
                <a:latin typeface="Arial" pitchFamily="34" charset="0"/>
              </a:defRPr>
            </a:lvl6pPr>
            <a:lvl7pPr marL="3080865" indent="-236990" eaLnBrk="0" fontAlgn="base" hangingPunct="0">
              <a:spcBef>
                <a:spcPct val="0"/>
              </a:spcBef>
              <a:spcAft>
                <a:spcPct val="0"/>
              </a:spcAft>
              <a:defRPr>
                <a:solidFill>
                  <a:schemeClr val="tx1"/>
                </a:solidFill>
                <a:latin typeface="Arial" pitchFamily="34" charset="0"/>
              </a:defRPr>
            </a:lvl7pPr>
            <a:lvl8pPr marL="3554844" indent="-236990" eaLnBrk="0" fontAlgn="base" hangingPunct="0">
              <a:spcBef>
                <a:spcPct val="0"/>
              </a:spcBef>
              <a:spcAft>
                <a:spcPct val="0"/>
              </a:spcAft>
              <a:defRPr>
                <a:solidFill>
                  <a:schemeClr val="tx1"/>
                </a:solidFill>
                <a:latin typeface="Arial" pitchFamily="34" charset="0"/>
              </a:defRPr>
            </a:lvl8pPr>
            <a:lvl9pPr marL="4028824" indent="-236990" eaLnBrk="0" fontAlgn="base" hangingPunct="0">
              <a:spcBef>
                <a:spcPct val="0"/>
              </a:spcBef>
              <a:spcAft>
                <a:spcPct val="0"/>
              </a:spcAft>
              <a:defRPr>
                <a:solidFill>
                  <a:schemeClr val="tx1"/>
                </a:solidFill>
                <a:latin typeface="Arial" pitchFamily="34" charset="0"/>
              </a:defRPr>
            </a:lvl9pPr>
          </a:lstStyle>
          <a:p>
            <a:pPr eaLnBrk="1" hangingPunct="1">
              <a:defRPr/>
            </a:pPr>
            <a:fld id="{255B7EF5-EE7F-4CF8-89F2-229DCFDC0A49}" type="slidenum">
              <a:rPr lang="en-US" smtClean="0"/>
              <a:pPr eaLnBrk="1" hangingPunct="1">
                <a:defRPr/>
              </a:pPr>
              <a:t>26</a:t>
            </a:fld>
            <a:endParaRPr lang="en-US" smtClean="0"/>
          </a:p>
        </p:txBody>
      </p:sp>
    </p:spTree>
    <p:extLst>
      <p:ext uri="{BB962C8B-B14F-4D97-AF65-F5344CB8AC3E}">
        <p14:creationId xmlns:p14="http://schemas.microsoft.com/office/powerpoint/2010/main" val="9105229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a:ln/>
        </p:spPr>
      </p:sp>
      <p:sp>
        <p:nvSpPr>
          <p:cNvPr id="12291" name="Notes Placeholder 2"/>
          <p:cNvSpPr>
            <a:spLocks noGrp="1"/>
          </p:cNvSpPr>
          <p:nvPr>
            <p:ph type="body" idx="1"/>
          </p:nvPr>
        </p:nvSpPr>
        <p:spPr>
          <a:noFill/>
          <a:ln/>
        </p:spPr>
        <p:txBody>
          <a:bodyPr/>
          <a:lstStyle/>
          <a:p>
            <a:pPr marL="177742" indent="-177742">
              <a:buFont typeface="Arial" panose="020B0604020202020204" pitchFamily="34" charset="0"/>
              <a:buChar char="•"/>
            </a:pPr>
            <a:r>
              <a:rPr lang="ru-RU" dirty="0" smtClean="0"/>
              <a:t>Отправка </a:t>
            </a:r>
            <a:r>
              <a:rPr lang="ru-RU" dirty="0" err="1" smtClean="0"/>
              <a:t>коммита</a:t>
            </a:r>
            <a:r>
              <a:rPr lang="ru-RU" dirty="0" smtClean="0"/>
              <a:t> и обновление</a:t>
            </a:r>
            <a:r>
              <a:rPr lang="ru-RU" baseline="0" dirty="0" smtClean="0"/>
              <a:t> </a:t>
            </a:r>
            <a:r>
              <a:rPr lang="ru-RU" baseline="0" dirty="0" err="1" smtClean="0"/>
              <a:t>референсы</a:t>
            </a:r>
            <a:r>
              <a:rPr lang="ru-RU" baseline="0" dirty="0" smtClean="0"/>
              <a:t> </a:t>
            </a:r>
            <a:r>
              <a:rPr lang="ru-RU" baseline="0" dirty="0" err="1" smtClean="0"/>
              <a:t>бранча</a:t>
            </a:r>
            <a:r>
              <a:rPr lang="ru-RU" baseline="0" dirty="0" smtClean="0"/>
              <a:t> на удаленном </a:t>
            </a:r>
            <a:r>
              <a:rPr lang="ru-RU" baseline="0" dirty="0" err="1" smtClean="0"/>
              <a:t>репозитории</a:t>
            </a:r>
            <a:endParaRPr lang="en-US" dirty="0" smtClean="0"/>
          </a:p>
        </p:txBody>
      </p:sp>
      <p:sp>
        <p:nvSpPr>
          <p:cNvPr id="122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70216" indent="-296237" eaLnBrk="0" hangingPunct="0">
              <a:defRPr>
                <a:solidFill>
                  <a:schemeClr val="tx1"/>
                </a:solidFill>
                <a:latin typeface="Arial" pitchFamily="34" charset="0"/>
              </a:defRPr>
            </a:lvl2pPr>
            <a:lvl3pPr marL="1184948" indent="-236990" eaLnBrk="0" hangingPunct="0">
              <a:defRPr>
                <a:solidFill>
                  <a:schemeClr val="tx1"/>
                </a:solidFill>
                <a:latin typeface="Arial" pitchFamily="34" charset="0"/>
              </a:defRPr>
            </a:lvl3pPr>
            <a:lvl4pPr marL="1658927" indent="-236990" eaLnBrk="0" hangingPunct="0">
              <a:defRPr>
                <a:solidFill>
                  <a:schemeClr val="tx1"/>
                </a:solidFill>
                <a:latin typeface="Arial" pitchFamily="34" charset="0"/>
              </a:defRPr>
            </a:lvl4pPr>
            <a:lvl5pPr marL="2132907" indent="-236990" eaLnBrk="0" hangingPunct="0">
              <a:defRPr>
                <a:solidFill>
                  <a:schemeClr val="tx1"/>
                </a:solidFill>
                <a:latin typeface="Arial" pitchFamily="34" charset="0"/>
              </a:defRPr>
            </a:lvl5pPr>
            <a:lvl6pPr marL="2606886" indent="-236990" eaLnBrk="0" fontAlgn="base" hangingPunct="0">
              <a:spcBef>
                <a:spcPct val="0"/>
              </a:spcBef>
              <a:spcAft>
                <a:spcPct val="0"/>
              </a:spcAft>
              <a:defRPr>
                <a:solidFill>
                  <a:schemeClr val="tx1"/>
                </a:solidFill>
                <a:latin typeface="Arial" pitchFamily="34" charset="0"/>
              </a:defRPr>
            </a:lvl6pPr>
            <a:lvl7pPr marL="3080865" indent="-236990" eaLnBrk="0" fontAlgn="base" hangingPunct="0">
              <a:spcBef>
                <a:spcPct val="0"/>
              </a:spcBef>
              <a:spcAft>
                <a:spcPct val="0"/>
              </a:spcAft>
              <a:defRPr>
                <a:solidFill>
                  <a:schemeClr val="tx1"/>
                </a:solidFill>
                <a:latin typeface="Arial" pitchFamily="34" charset="0"/>
              </a:defRPr>
            </a:lvl7pPr>
            <a:lvl8pPr marL="3554844" indent="-236990" eaLnBrk="0" fontAlgn="base" hangingPunct="0">
              <a:spcBef>
                <a:spcPct val="0"/>
              </a:spcBef>
              <a:spcAft>
                <a:spcPct val="0"/>
              </a:spcAft>
              <a:defRPr>
                <a:solidFill>
                  <a:schemeClr val="tx1"/>
                </a:solidFill>
                <a:latin typeface="Arial" pitchFamily="34" charset="0"/>
              </a:defRPr>
            </a:lvl8pPr>
            <a:lvl9pPr marL="4028824" indent="-236990" eaLnBrk="0" fontAlgn="base" hangingPunct="0">
              <a:spcBef>
                <a:spcPct val="0"/>
              </a:spcBef>
              <a:spcAft>
                <a:spcPct val="0"/>
              </a:spcAft>
              <a:defRPr>
                <a:solidFill>
                  <a:schemeClr val="tx1"/>
                </a:solidFill>
                <a:latin typeface="Arial" pitchFamily="34" charset="0"/>
              </a:defRPr>
            </a:lvl9pPr>
          </a:lstStyle>
          <a:p>
            <a:pPr eaLnBrk="1" hangingPunct="1">
              <a:defRPr/>
            </a:pPr>
            <a:fld id="{255B7EF5-EE7F-4CF8-89F2-229DCFDC0A49}" type="slidenum">
              <a:rPr lang="en-US" smtClean="0"/>
              <a:pPr eaLnBrk="1" hangingPunct="1">
                <a:defRPr/>
              </a:pPr>
              <a:t>27</a:t>
            </a:fld>
            <a:endParaRPr lang="en-US" smtClean="0"/>
          </a:p>
        </p:txBody>
      </p:sp>
    </p:spTree>
    <p:extLst>
      <p:ext uri="{BB962C8B-B14F-4D97-AF65-F5344CB8AC3E}">
        <p14:creationId xmlns:p14="http://schemas.microsoft.com/office/powerpoint/2010/main" val="16221413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a:ln/>
        </p:spPr>
      </p:sp>
      <p:sp>
        <p:nvSpPr>
          <p:cNvPr id="12291" name="Notes Placeholder 2"/>
          <p:cNvSpPr>
            <a:spLocks noGrp="1"/>
          </p:cNvSpPr>
          <p:nvPr>
            <p:ph type="body" idx="1"/>
          </p:nvPr>
        </p:nvSpPr>
        <p:spPr>
          <a:noFill/>
          <a:ln/>
        </p:spPr>
        <p:txBody>
          <a:bodyPr/>
          <a:lstStyle/>
          <a:p>
            <a:pPr marL="177742" indent="-177742">
              <a:buFont typeface="Arial" panose="020B0604020202020204" pitchFamily="34" charset="0"/>
              <a:buChar char="•"/>
            </a:pPr>
            <a:r>
              <a:rPr lang="en-US" dirty="0" smtClean="0"/>
              <a:t>HTTPS</a:t>
            </a:r>
            <a:r>
              <a:rPr lang="en-US" baseline="0" dirty="0" smtClean="0"/>
              <a:t> </a:t>
            </a:r>
            <a:r>
              <a:rPr lang="ru-RU" baseline="0" dirty="0" smtClean="0"/>
              <a:t>и </a:t>
            </a:r>
            <a:r>
              <a:rPr lang="en-US" baseline="0" dirty="0" smtClean="0"/>
              <a:t>SSH – </a:t>
            </a:r>
            <a:r>
              <a:rPr lang="ru-RU" baseline="0" dirty="0" smtClean="0"/>
              <a:t>самые популярные</a:t>
            </a:r>
          </a:p>
          <a:p>
            <a:pPr marL="177742" indent="-177742">
              <a:buFont typeface="Arial" panose="020B0604020202020204" pitchFamily="34" charset="0"/>
              <a:buChar char="•"/>
            </a:pPr>
            <a:r>
              <a:rPr lang="ru-RU" baseline="0" dirty="0" smtClean="0"/>
              <a:t>Примеры адресов удаленных репозиториев</a:t>
            </a:r>
          </a:p>
          <a:p>
            <a:pPr marL="177742" indent="-177742">
              <a:buFont typeface="Arial" panose="020B0604020202020204" pitchFamily="34" charset="0"/>
              <a:buChar char="•"/>
            </a:pPr>
            <a:r>
              <a:rPr lang="en-US" baseline="0" dirty="0" smtClean="0"/>
              <a:t>SSH </a:t>
            </a:r>
            <a:r>
              <a:rPr lang="ru-RU" baseline="0" dirty="0" smtClean="0"/>
              <a:t>адрес может быть записан двумя способами</a:t>
            </a:r>
          </a:p>
          <a:p>
            <a:pPr marL="177742" indent="-177742">
              <a:buFont typeface="Arial" panose="020B0604020202020204" pitchFamily="34" charset="0"/>
              <a:buChar char="•"/>
            </a:pPr>
            <a:r>
              <a:rPr lang="ru-RU" dirty="0" smtClean="0"/>
              <a:t>На</a:t>
            </a:r>
            <a:r>
              <a:rPr lang="ru-RU" baseline="0" dirty="0" smtClean="0"/>
              <a:t> локальной машине можно использовать абсолютные и относительные пути</a:t>
            </a:r>
          </a:p>
          <a:p>
            <a:pPr marL="177742" indent="-177742">
              <a:buFont typeface="Arial" panose="020B0604020202020204" pitchFamily="34" charset="0"/>
              <a:buChar char="•"/>
            </a:pPr>
            <a:r>
              <a:rPr lang="ru-RU" baseline="0" dirty="0" smtClean="0"/>
              <a:t>Самый простой способ создать общий репозиторий – положить его в расшаренную папку</a:t>
            </a:r>
          </a:p>
          <a:p>
            <a:pPr marL="177742" indent="-177742">
              <a:buFont typeface="Arial" panose="020B0604020202020204" pitchFamily="34" charset="0"/>
              <a:buChar char="•"/>
            </a:pPr>
            <a:r>
              <a:rPr lang="ru-RU" baseline="0" dirty="0" smtClean="0"/>
              <a:t>Следует использовать прямые слеши вместо обратных (гит из </a:t>
            </a:r>
            <a:r>
              <a:rPr lang="en-US" baseline="0" dirty="0" err="1" smtClean="0"/>
              <a:t>unix</a:t>
            </a:r>
            <a:r>
              <a:rPr lang="en-US" baseline="0" dirty="0" smtClean="0"/>
              <a:t>-</a:t>
            </a:r>
            <a:r>
              <a:rPr lang="ru-RU" baseline="0" dirty="0" smtClean="0"/>
              <a:t>среды, где обратные слеши служат для экранирования символов)</a:t>
            </a:r>
            <a:endParaRPr lang="en-US" dirty="0" smtClean="0"/>
          </a:p>
        </p:txBody>
      </p:sp>
      <p:sp>
        <p:nvSpPr>
          <p:cNvPr id="122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70216" indent="-296237" eaLnBrk="0" hangingPunct="0">
              <a:defRPr>
                <a:solidFill>
                  <a:schemeClr val="tx1"/>
                </a:solidFill>
                <a:latin typeface="Arial" pitchFamily="34" charset="0"/>
              </a:defRPr>
            </a:lvl2pPr>
            <a:lvl3pPr marL="1184948" indent="-236990" eaLnBrk="0" hangingPunct="0">
              <a:defRPr>
                <a:solidFill>
                  <a:schemeClr val="tx1"/>
                </a:solidFill>
                <a:latin typeface="Arial" pitchFamily="34" charset="0"/>
              </a:defRPr>
            </a:lvl3pPr>
            <a:lvl4pPr marL="1658927" indent="-236990" eaLnBrk="0" hangingPunct="0">
              <a:defRPr>
                <a:solidFill>
                  <a:schemeClr val="tx1"/>
                </a:solidFill>
                <a:latin typeface="Arial" pitchFamily="34" charset="0"/>
              </a:defRPr>
            </a:lvl4pPr>
            <a:lvl5pPr marL="2132907" indent="-236990" eaLnBrk="0" hangingPunct="0">
              <a:defRPr>
                <a:solidFill>
                  <a:schemeClr val="tx1"/>
                </a:solidFill>
                <a:latin typeface="Arial" pitchFamily="34" charset="0"/>
              </a:defRPr>
            </a:lvl5pPr>
            <a:lvl6pPr marL="2606886" indent="-236990" eaLnBrk="0" fontAlgn="base" hangingPunct="0">
              <a:spcBef>
                <a:spcPct val="0"/>
              </a:spcBef>
              <a:spcAft>
                <a:spcPct val="0"/>
              </a:spcAft>
              <a:defRPr>
                <a:solidFill>
                  <a:schemeClr val="tx1"/>
                </a:solidFill>
                <a:latin typeface="Arial" pitchFamily="34" charset="0"/>
              </a:defRPr>
            </a:lvl6pPr>
            <a:lvl7pPr marL="3080865" indent="-236990" eaLnBrk="0" fontAlgn="base" hangingPunct="0">
              <a:spcBef>
                <a:spcPct val="0"/>
              </a:spcBef>
              <a:spcAft>
                <a:spcPct val="0"/>
              </a:spcAft>
              <a:defRPr>
                <a:solidFill>
                  <a:schemeClr val="tx1"/>
                </a:solidFill>
                <a:latin typeface="Arial" pitchFamily="34" charset="0"/>
              </a:defRPr>
            </a:lvl7pPr>
            <a:lvl8pPr marL="3554844" indent="-236990" eaLnBrk="0" fontAlgn="base" hangingPunct="0">
              <a:spcBef>
                <a:spcPct val="0"/>
              </a:spcBef>
              <a:spcAft>
                <a:spcPct val="0"/>
              </a:spcAft>
              <a:defRPr>
                <a:solidFill>
                  <a:schemeClr val="tx1"/>
                </a:solidFill>
                <a:latin typeface="Arial" pitchFamily="34" charset="0"/>
              </a:defRPr>
            </a:lvl8pPr>
            <a:lvl9pPr marL="4028824" indent="-236990" eaLnBrk="0" fontAlgn="base" hangingPunct="0">
              <a:spcBef>
                <a:spcPct val="0"/>
              </a:spcBef>
              <a:spcAft>
                <a:spcPct val="0"/>
              </a:spcAft>
              <a:defRPr>
                <a:solidFill>
                  <a:schemeClr val="tx1"/>
                </a:solidFill>
                <a:latin typeface="Arial" pitchFamily="34" charset="0"/>
              </a:defRPr>
            </a:lvl9pPr>
          </a:lstStyle>
          <a:p>
            <a:pPr eaLnBrk="1" hangingPunct="1">
              <a:defRPr/>
            </a:pPr>
            <a:fld id="{255B7EF5-EE7F-4CF8-89F2-229DCFDC0A49}" type="slidenum">
              <a:rPr lang="en-US" smtClean="0"/>
              <a:pPr eaLnBrk="1" hangingPunct="1">
                <a:defRPr/>
              </a:pPr>
              <a:t>28</a:t>
            </a:fld>
            <a:endParaRPr lang="en-US" smtClean="0"/>
          </a:p>
        </p:txBody>
      </p:sp>
    </p:spTree>
    <p:extLst>
      <p:ext uri="{BB962C8B-B14F-4D97-AF65-F5344CB8AC3E}">
        <p14:creationId xmlns:p14="http://schemas.microsoft.com/office/powerpoint/2010/main" val="31298893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a:ln/>
        </p:spPr>
      </p:sp>
      <p:sp>
        <p:nvSpPr>
          <p:cNvPr id="12291" name="Notes Placeholder 2"/>
          <p:cNvSpPr>
            <a:spLocks noGrp="1"/>
          </p:cNvSpPr>
          <p:nvPr>
            <p:ph type="body" idx="1"/>
          </p:nvPr>
        </p:nvSpPr>
        <p:spPr>
          <a:noFill/>
          <a:ln/>
        </p:spPr>
        <p:txBody>
          <a:bodyPr/>
          <a:lstStyle/>
          <a:p>
            <a:pPr marL="177742" indent="-177742">
              <a:buFont typeface="Arial" panose="020B0604020202020204" pitchFamily="34" charset="0"/>
              <a:buChar char="•"/>
            </a:pPr>
            <a:r>
              <a:rPr lang="ru-RU" dirty="0" smtClean="0"/>
              <a:t>При частой работе</a:t>
            </a:r>
            <a:r>
              <a:rPr lang="ru-RU" baseline="0" dirty="0" smtClean="0"/>
              <a:t> с удаленным репозиторием пользоваться полным </a:t>
            </a:r>
            <a:r>
              <a:rPr lang="en-US" baseline="0" dirty="0" smtClean="0"/>
              <a:t>URL </a:t>
            </a:r>
            <a:r>
              <a:rPr lang="ru-RU" baseline="0" dirty="0" smtClean="0"/>
              <a:t>не удобно</a:t>
            </a:r>
          </a:p>
          <a:p>
            <a:pPr marL="177742" indent="-177742">
              <a:buFont typeface="Arial" panose="020B0604020202020204" pitchFamily="34" charset="0"/>
              <a:buChar char="•"/>
            </a:pPr>
            <a:r>
              <a:rPr lang="ru-RU" baseline="0" dirty="0" smtClean="0"/>
              <a:t>Можно в локальном репозитории зарегистрировать короткое имя (</a:t>
            </a:r>
            <a:r>
              <a:rPr lang="en-US" baseline="0" dirty="0" smtClean="0"/>
              <a:t>origin</a:t>
            </a:r>
            <a:r>
              <a:rPr lang="ru-RU" baseline="0" dirty="0" smtClean="0"/>
              <a:t>) и использовать его вместо полного </a:t>
            </a:r>
            <a:r>
              <a:rPr lang="en-US" baseline="0" dirty="0" smtClean="0"/>
              <a:t>URL</a:t>
            </a:r>
            <a:endParaRPr lang="ru-RU" baseline="0" dirty="0" smtClean="0"/>
          </a:p>
          <a:p>
            <a:pPr marL="177742" indent="-177742">
              <a:buFont typeface="Arial" panose="020B0604020202020204" pitchFamily="34" charset="0"/>
              <a:buChar char="•"/>
            </a:pPr>
            <a:r>
              <a:rPr lang="ru-RU" baseline="0" dirty="0" smtClean="0"/>
              <a:t>Команда </a:t>
            </a:r>
            <a:r>
              <a:rPr lang="en-US" baseline="0" dirty="0" smtClean="0"/>
              <a:t>git push origin master </a:t>
            </a:r>
            <a:r>
              <a:rPr lang="ru-RU" baseline="0" dirty="0" smtClean="0"/>
              <a:t>отправляет в репозиторий </a:t>
            </a:r>
            <a:r>
              <a:rPr lang="en-US" baseline="0" dirty="0" smtClean="0"/>
              <a:t>origin </a:t>
            </a:r>
            <a:r>
              <a:rPr lang="ru-RU" baseline="0" dirty="0" smtClean="0"/>
              <a:t>все коммиты из</a:t>
            </a:r>
            <a:r>
              <a:rPr lang="en-US" baseline="0" dirty="0" smtClean="0"/>
              <a:t> </a:t>
            </a:r>
            <a:r>
              <a:rPr lang="ru-RU" baseline="0" dirty="0" smtClean="0"/>
              <a:t>локального </a:t>
            </a:r>
            <a:r>
              <a:rPr lang="en-US" baseline="0" dirty="0" smtClean="0"/>
              <a:t>master</a:t>
            </a:r>
            <a:r>
              <a:rPr lang="ru-RU" baseline="0" dirty="0" smtClean="0"/>
              <a:t>, которых ещё нет в </a:t>
            </a:r>
            <a:r>
              <a:rPr lang="en-US" baseline="0" dirty="0" smtClean="0"/>
              <a:t>master</a:t>
            </a:r>
            <a:r>
              <a:rPr lang="ru-RU" baseline="0" dirty="0" smtClean="0"/>
              <a:t> на </a:t>
            </a:r>
            <a:r>
              <a:rPr lang="en-US" baseline="0" dirty="0" smtClean="0"/>
              <a:t>origin</a:t>
            </a:r>
          </a:p>
          <a:p>
            <a:pPr marL="177742" indent="-177742">
              <a:buFont typeface="Arial" panose="020B0604020202020204" pitchFamily="34" charset="0"/>
              <a:buChar char="•"/>
            </a:pPr>
            <a:r>
              <a:rPr lang="en-US" baseline="0" dirty="0" smtClean="0"/>
              <a:t>origin – </a:t>
            </a:r>
            <a:r>
              <a:rPr lang="ru-RU" baseline="0" dirty="0" smtClean="0"/>
              <a:t>имя удаленного репозитория, которое создается по-умолчанию командой </a:t>
            </a:r>
            <a:r>
              <a:rPr lang="en-US" baseline="0" dirty="0" smtClean="0"/>
              <a:t>git clone</a:t>
            </a:r>
          </a:p>
          <a:p>
            <a:pPr marL="177742" indent="-177742">
              <a:buFont typeface="Arial" panose="020B0604020202020204" pitchFamily="34" charset="0"/>
              <a:buChar char="•"/>
            </a:pPr>
            <a:r>
              <a:rPr lang="ru-RU" baseline="0" dirty="0" smtClean="0"/>
              <a:t>Если локальный репозиторий получен не путем клонирования или </a:t>
            </a:r>
            <a:r>
              <a:rPr lang="en-US" baseline="0" dirty="0" smtClean="0"/>
              <a:t>origin</a:t>
            </a:r>
            <a:r>
              <a:rPr lang="ru-RU" baseline="0" dirty="0" smtClean="0"/>
              <a:t> был</a:t>
            </a:r>
            <a:r>
              <a:rPr lang="en-US" baseline="0" dirty="0" smtClean="0"/>
              <a:t> </a:t>
            </a:r>
            <a:r>
              <a:rPr lang="ru-RU" baseline="0" dirty="0" smtClean="0"/>
              <a:t>удален, его можно добавить приведённой командой</a:t>
            </a:r>
            <a:endParaRPr lang="en-US" baseline="0" dirty="0" smtClean="0"/>
          </a:p>
        </p:txBody>
      </p:sp>
      <p:sp>
        <p:nvSpPr>
          <p:cNvPr id="122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70216" indent="-296237" eaLnBrk="0" hangingPunct="0">
              <a:defRPr>
                <a:solidFill>
                  <a:schemeClr val="tx1"/>
                </a:solidFill>
                <a:latin typeface="Arial" pitchFamily="34" charset="0"/>
              </a:defRPr>
            </a:lvl2pPr>
            <a:lvl3pPr marL="1184948" indent="-236990" eaLnBrk="0" hangingPunct="0">
              <a:defRPr>
                <a:solidFill>
                  <a:schemeClr val="tx1"/>
                </a:solidFill>
                <a:latin typeface="Arial" pitchFamily="34" charset="0"/>
              </a:defRPr>
            </a:lvl3pPr>
            <a:lvl4pPr marL="1658927" indent="-236990" eaLnBrk="0" hangingPunct="0">
              <a:defRPr>
                <a:solidFill>
                  <a:schemeClr val="tx1"/>
                </a:solidFill>
                <a:latin typeface="Arial" pitchFamily="34" charset="0"/>
              </a:defRPr>
            </a:lvl4pPr>
            <a:lvl5pPr marL="2132907" indent="-236990" eaLnBrk="0" hangingPunct="0">
              <a:defRPr>
                <a:solidFill>
                  <a:schemeClr val="tx1"/>
                </a:solidFill>
                <a:latin typeface="Arial" pitchFamily="34" charset="0"/>
              </a:defRPr>
            </a:lvl5pPr>
            <a:lvl6pPr marL="2606886" indent="-236990" eaLnBrk="0" fontAlgn="base" hangingPunct="0">
              <a:spcBef>
                <a:spcPct val="0"/>
              </a:spcBef>
              <a:spcAft>
                <a:spcPct val="0"/>
              </a:spcAft>
              <a:defRPr>
                <a:solidFill>
                  <a:schemeClr val="tx1"/>
                </a:solidFill>
                <a:latin typeface="Arial" pitchFamily="34" charset="0"/>
              </a:defRPr>
            </a:lvl6pPr>
            <a:lvl7pPr marL="3080865" indent="-236990" eaLnBrk="0" fontAlgn="base" hangingPunct="0">
              <a:spcBef>
                <a:spcPct val="0"/>
              </a:spcBef>
              <a:spcAft>
                <a:spcPct val="0"/>
              </a:spcAft>
              <a:defRPr>
                <a:solidFill>
                  <a:schemeClr val="tx1"/>
                </a:solidFill>
                <a:latin typeface="Arial" pitchFamily="34" charset="0"/>
              </a:defRPr>
            </a:lvl7pPr>
            <a:lvl8pPr marL="3554844" indent="-236990" eaLnBrk="0" fontAlgn="base" hangingPunct="0">
              <a:spcBef>
                <a:spcPct val="0"/>
              </a:spcBef>
              <a:spcAft>
                <a:spcPct val="0"/>
              </a:spcAft>
              <a:defRPr>
                <a:solidFill>
                  <a:schemeClr val="tx1"/>
                </a:solidFill>
                <a:latin typeface="Arial" pitchFamily="34" charset="0"/>
              </a:defRPr>
            </a:lvl8pPr>
            <a:lvl9pPr marL="4028824" indent="-236990" eaLnBrk="0" fontAlgn="base" hangingPunct="0">
              <a:spcBef>
                <a:spcPct val="0"/>
              </a:spcBef>
              <a:spcAft>
                <a:spcPct val="0"/>
              </a:spcAft>
              <a:defRPr>
                <a:solidFill>
                  <a:schemeClr val="tx1"/>
                </a:solidFill>
                <a:latin typeface="Arial" pitchFamily="34" charset="0"/>
              </a:defRPr>
            </a:lvl9pPr>
          </a:lstStyle>
          <a:p>
            <a:pPr eaLnBrk="1" hangingPunct="1">
              <a:defRPr/>
            </a:pPr>
            <a:fld id="{255B7EF5-EE7F-4CF8-89F2-229DCFDC0A49}" type="slidenum">
              <a:rPr lang="en-US" smtClean="0"/>
              <a:pPr eaLnBrk="1" hangingPunct="1">
                <a:defRPr/>
              </a:pPr>
              <a:t>29</a:t>
            </a:fld>
            <a:endParaRPr lang="en-US" smtClean="0"/>
          </a:p>
        </p:txBody>
      </p:sp>
    </p:spTree>
    <p:extLst>
      <p:ext uri="{BB962C8B-B14F-4D97-AF65-F5344CB8AC3E}">
        <p14:creationId xmlns:p14="http://schemas.microsoft.com/office/powerpoint/2010/main" val="2745155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a:ln/>
        </p:spPr>
      </p:sp>
      <p:sp>
        <p:nvSpPr>
          <p:cNvPr id="12291" name="Notes Placeholder 2"/>
          <p:cNvSpPr>
            <a:spLocks noGrp="1"/>
          </p:cNvSpPr>
          <p:nvPr>
            <p:ph type="body" idx="1"/>
          </p:nvPr>
        </p:nvSpPr>
        <p:spPr>
          <a:noFill/>
          <a:ln/>
        </p:spPr>
        <p:txBody>
          <a:bodyPr/>
          <a:lstStyle/>
          <a:p>
            <a:pPr marL="177742" indent="-177742">
              <a:buFont typeface="Arial" panose="020B0604020202020204" pitchFamily="34" charset="0"/>
              <a:buChar char="•"/>
            </a:pPr>
            <a:r>
              <a:rPr lang="ru-RU" dirty="0" smtClean="0"/>
              <a:t>Популярность централизованных</a:t>
            </a:r>
            <a:r>
              <a:rPr lang="ru-RU" baseline="0" dirty="0" smtClean="0"/>
              <a:t> систем контроля версий (</a:t>
            </a:r>
            <a:r>
              <a:rPr lang="en-US" baseline="0" dirty="0" smtClean="0"/>
              <a:t>CVS</a:t>
            </a:r>
            <a:r>
              <a:rPr lang="ru-RU" baseline="0" dirty="0" smtClean="0"/>
              <a:t>, </a:t>
            </a:r>
            <a:r>
              <a:rPr lang="en-US" baseline="0" dirty="0" smtClean="0"/>
              <a:t>SVN) </a:t>
            </a:r>
            <a:r>
              <a:rPr lang="ru-RU" baseline="0" dirty="0" smtClean="0"/>
              <a:t>падает</a:t>
            </a:r>
          </a:p>
          <a:p>
            <a:pPr marL="177742" indent="-177742">
              <a:buFont typeface="Arial" panose="020B0604020202020204" pitchFamily="34" charset="0"/>
              <a:buChar char="•"/>
            </a:pPr>
            <a:r>
              <a:rPr lang="ru-RU" baseline="0" dirty="0" smtClean="0"/>
              <a:t>Популярность распределенных систем контроля версий (</a:t>
            </a:r>
            <a:r>
              <a:rPr lang="en-US" baseline="0" dirty="0" err="1" smtClean="0"/>
              <a:t>Git</a:t>
            </a:r>
            <a:r>
              <a:rPr lang="en-US" baseline="0" dirty="0" smtClean="0"/>
              <a:t>, Mercurial) </a:t>
            </a:r>
            <a:r>
              <a:rPr lang="ru-RU" baseline="0" dirty="0" smtClean="0"/>
              <a:t>растет, в основном за счет </a:t>
            </a:r>
            <a:r>
              <a:rPr lang="en-US" baseline="0" dirty="0" err="1" smtClean="0"/>
              <a:t>Git</a:t>
            </a:r>
            <a:endParaRPr lang="en-US" baseline="0" dirty="0" smtClean="0"/>
          </a:p>
          <a:p>
            <a:pPr marL="177742" indent="-177742" defTabSz="947958">
              <a:buFont typeface="Arial" panose="020B0604020202020204" pitchFamily="34" charset="0"/>
              <a:buChar char="•"/>
              <a:defRPr/>
            </a:pPr>
            <a:r>
              <a:rPr lang="ru-RU" dirty="0" smtClean="0"/>
              <a:t>Выборка не репрезентативна, но другие опросы (</a:t>
            </a:r>
            <a:r>
              <a:rPr lang="en-US" dirty="0" smtClean="0"/>
              <a:t>Eclipse community survey</a:t>
            </a:r>
            <a:r>
              <a:rPr lang="ru-RU" dirty="0" smtClean="0"/>
              <a:t>) дают похожие результаты (проценты отличаются, но тренды те же)</a:t>
            </a:r>
          </a:p>
          <a:p>
            <a:pPr marL="177742" indent="-177742">
              <a:buFont typeface="Arial" panose="020B0604020202020204" pitchFamily="34" charset="0"/>
              <a:buChar char="•"/>
            </a:pPr>
            <a:endParaRPr lang="en-US" dirty="0" smtClean="0"/>
          </a:p>
        </p:txBody>
      </p:sp>
      <p:sp>
        <p:nvSpPr>
          <p:cNvPr id="122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70216" indent="-296237" eaLnBrk="0" hangingPunct="0">
              <a:defRPr>
                <a:solidFill>
                  <a:schemeClr val="tx1"/>
                </a:solidFill>
                <a:latin typeface="Arial" pitchFamily="34" charset="0"/>
              </a:defRPr>
            </a:lvl2pPr>
            <a:lvl3pPr marL="1184948" indent="-236990" eaLnBrk="0" hangingPunct="0">
              <a:defRPr>
                <a:solidFill>
                  <a:schemeClr val="tx1"/>
                </a:solidFill>
                <a:latin typeface="Arial" pitchFamily="34" charset="0"/>
              </a:defRPr>
            </a:lvl3pPr>
            <a:lvl4pPr marL="1658927" indent="-236990" eaLnBrk="0" hangingPunct="0">
              <a:defRPr>
                <a:solidFill>
                  <a:schemeClr val="tx1"/>
                </a:solidFill>
                <a:latin typeface="Arial" pitchFamily="34" charset="0"/>
              </a:defRPr>
            </a:lvl4pPr>
            <a:lvl5pPr marL="2132907" indent="-236990" eaLnBrk="0" hangingPunct="0">
              <a:defRPr>
                <a:solidFill>
                  <a:schemeClr val="tx1"/>
                </a:solidFill>
                <a:latin typeface="Arial" pitchFamily="34" charset="0"/>
              </a:defRPr>
            </a:lvl5pPr>
            <a:lvl6pPr marL="2606886" indent="-236990" eaLnBrk="0" fontAlgn="base" hangingPunct="0">
              <a:spcBef>
                <a:spcPct val="0"/>
              </a:spcBef>
              <a:spcAft>
                <a:spcPct val="0"/>
              </a:spcAft>
              <a:defRPr>
                <a:solidFill>
                  <a:schemeClr val="tx1"/>
                </a:solidFill>
                <a:latin typeface="Arial" pitchFamily="34" charset="0"/>
              </a:defRPr>
            </a:lvl6pPr>
            <a:lvl7pPr marL="3080865" indent="-236990" eaLnBrk="0" fontAlgn="base" hangingPunct="0">
              <a:spcBef>
                <a:spcPct val="0"/>
              </a:spcBef>
              <a:spcAft>
                <a:spcPct val="0"/>
              </a:spcAft>
              <a:defRPr>
                <a:solidFill>
                  <a:schemeClr val="tx1"/>
                </a:solidFill>
                <a:latin typeface="Arial" pitchFamily="34" charset="0"/>
              </a:defRPr>
            </a:lvl7pPr>
            <a:lvl8pPr marL="3554844" indent="-236990" eaLnBrk="0" fontAlgn="base" hangingPunct="0">
              <a:spcBef>
                <a:spcPct val="0"/>
              </a:spcBef>
              <a:spcAft>
                <a:spcPct val="0"/>
              </a:spcAft>
              <a:defRPr>
                <a:solidFill>
                  <a:schemeClr val="tx1"/>
                </a:solidFill>
                <a:latin typeface="Arial" pitchFamily="34" charset="0"/>
              </a:defRPr>
            </a:lvl8pPr>
            <a:lvl9pPr marL="4028824" indent="-236990" eaLnBrk="0" fontAlgn="base" hangingPunct="0">
              <a:spcBef>
                <a:spcPct val="0"/>
              </a:spcBef>
              <a:spcAft>
                <a:spcPct val="0"/>
              </a:spcAft>
              <a:defRPr>
                <a:solidFill>
                  <a:schemeClr val="tx1"/>
                </a:solidFill>
                <a:latin typeface="Arial" pitchFamily="34" charset="0"/>
              </a:defRPr>
            </a:lvl9pPr>
          </a:lstStyle>
          <a:p>
            <a:pPr eaLnBrk="1" hangingPunct="1">
              <a:defRPr/>
            </a:pPr>
            <a:fld id="{255B7EF5-EE7F-4CF8-89F2-229DCFDC0A49}" type="slidenum">
              <a:rPr lang="en-US" smtClean="0"/>
              <a:pPr eaLnBrk="1" hangingPunct="1">
                <a:defRPr/>
              </a:pPr>
              <a:t>3</a:t>
            </a:fld>
            <a:endParaRPr lang="en-US" smtClean="0"/>
          </a:p>
        </p:txBody>
      </p:sp>
    </p:spTree>
    <p:extLst>
      <p:ext uri="{BB962C8B-B14F-4D97-AF65-F5344CB8AC3E}">
        <p14:creationId xmlns:p14="http://schemas.microsoft.com/office/powerpoint/2010/main" val="2452167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a:ln/>
        </p:spPr>
      </p:sp>
      <p:sp>
        <p:nvSpPr>
          <p:cNvPr id="12291" name="Notes Placeholder 2"/>
          <p:cNvSpPr>
            <a:spLocks noGrp="1"/>
          </p:cNvSpPr>
          <p:nvPr>
            <p:ph type="body" idx="1"/>
          </p:nvPr>
        </p:nvSpPr>
        <p:spPr>
          <a:noFill/>
          <a:ln/>
        </p:spPr>
        <p:txBody>
          <a:bodyPr/>
          <a:lstStyle/>
          <a:p>
            <a:pPr marL="177742" indent="-177742">
              <a:buFont typeface="Arial" panose="020B0604020202020204" pitchFamily="34" charset="0"/>
              <a:buChar char="•"/>
            </a:pPr>
            <a:r>
              <a:rPr lang="ru-RU" dirty="0" smtClean="0"/>
              <a:t>Кроме</a:t>
            </a:r>
            <a:r>
              <a:rPr lang="ru-RU" baseline="0" dirty="0" smtClean="0"/>
              <a:t> короткого имени в локальном репозитории появляется новый тип референсов – </a:t>
            </a:r>
            <a:r>
              <a:rPr lang="en-US" baseline="0" dirty="0" smtClean="0"/>
              <a:t>remote-tracking branches</a:t>
            </a:r>
            <a:r>
              <a:rPr lang="ru-RU" baseline="0" dirty="0" smtClean="0"/>
              <a:t> или </a:t>
            </a:r>
            <a:r>
              <a:rPr lang="en-US" baseline="0" dirty="0" smtClean="0"/>
              <a:t>remote branches</a:t>
            </a:r>
            <a:endParaRPr lang="ru-RU" baseline="0" dirty="0" smtClean="0"/>
          </a:p>
          <a:p>
            <a:pPr marL="177742" indent="-177742">
              <a:buFont typeface="Arial" panose="020B0604020202020204" pitchFamily="34" charset="0"/>
              <a:buChar char="•"/>
            </a:pPr>
            <a:r>
              <a:rPr lang="ru-RU" baseline="0" dirty="0" smtClean="0"/>
              <a:t>Они указывают на те же коммиты, что и бранчи в удаленном репозитории (отслеживают бранчи в удаленном репозитории)</a:t>
            </a:r>
          </a:p>
          <a:p>
            <a:pPr marL="177742" indent="-177742">
              <a:buFont typeface="Arial" panose="020B0604020202020204" pitchFamily="34" charset="0"/>
              <a:buChar char="•"/>
            </a:pPr>
            <a:r>
              <a:rPr lang="ru-RU" baseline="0" dirty="0" smtClean="0"/>
              <a:t>Это то маленькое отличие локального склонированного репозитория от оригинального, о котором я упоминал в примере клонирования</a:t>
            </a:r>
          </a:p>
          <a:p>
            <a:pPr marL="177742" indent="-177742">
              <a:buFont typeface="Arial" panose="020B0604020202020204" pitchFamily="34" charset="0"/>
              <a:buChar char="•"/>
            </a:pPr>
            <a:r>
              <a:rPr lang="ru-RU" baseline="0" dirty="0" smtClean="0"/>
              <a:t>После колонирования появляется один локальный бранч </a:t>
            </a:r>
            <a:r>
              <a:rPr lang="en-US" baseline="0" dirty="0" smtClean="0"/>
              <a:t>(master)</a:t>
            </a:r>
            <a:r>
              <a:rPr lang="ru-RU" baseline="0" dirty="0" smtClean="0"/>
              <a:t> и множество ремоутных бранчей</a:t>
            </a:r>
          </a:p>
          <a:p>
            <a:pPr marL="177742" indent="-177742">
              <a:buFont typeface="Arial" panose="020B0604020202020204" pitchFamily="34" charset="0"/>
              <a:buChar char="•"/>
            </a:pPr>
            <a:r>
              <a:rPr lang="ru-RU" baseline="0" dirty="0" smtClean="0"/>
              <a:t>Ремоутные бранчи не обновляются автоматически, когда обновляется удаленный репозиторий</a:t>
            </a:r>
          </a:p>
          <a:p>
            <a:pPr marL="177742" indent="-177742">
              <a:buFont typeface="Arial" panose="020B0604020202020204" pitchFamily="34" charset="0"/>
              <a:buChar char="•"/>
            </a:pPr>
            <a:endParaRPr lang="ru-RU" dirty="0" smtClean="0"/>
          </a:p>
          <a:p>
            <a:r>
              <a:rPr lang="ru-RU" dirty="0" smtClean="0"/>
              <a:t>Опционально:</a:t>
            </a:r>
          </a:p>
          <a:p>
            <a:pPr marL="177742" indent="-177742">
              <a:buFont typeface="Arial" panose="020B0604020202020204" pitchFamily="34" charset="0"/>
              <a:buChar char="•"/>
            </a:pPr>
            <a:r>
              <a:rPr lang="ru-RU" baseline="0" dirty="0" smtClean="0"/>
              <a:t>Ремоутный бранч нельзя выкачать (сделать текущим), он должен соответствовать бранчу в удаленном репозитории</a:t>
            </a:r>
          </a:p>
          <a:p>
            <a:pPr marL="177742" indent="-177742">
              <a:buFont typeface="Arial" panose="020B0604020202020204" pitchFamily="34" charset="0"/>
              <a:buChar char="•"/>
            </a:pPr>
            <a:r>
              <a:rPr lang="ru-RU" baseline="0" dirty="0" smtClean="0"/>
              <a:t>Для того, чтобы переключиться на ремоутный бранч, нужно создать локальный бранч, указывающий на тот же коммит, что и ремоутный бранч, и переключиться на него</a:t>
            </a:r>
            <a:endParaRPr lang="en-US" baseline="0" dirty="0" smtClean="0"/>
          </a:p>
        </p:txBody>
      </p:sp>
      <p:sp>
        <p:nvSpPr>
          <p:cNvPr id="122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70216" indent="-296237" eaLnBrk="0" hangingPunct="0">
              <a:defRPr>
                <a:solidFill>
                  <a:schemeClr val="tx1"/>
                </a:solidFill>
                <a:latin typeface="Arial" pitchFamily="34" charset="0"/>
              </a:defRPr>
            </a:lvl2pPr>
            <a:lvl3pPr marL="1184948" indent="-236990" eaLnBrk="0" hangingPunct="0">
              <a:defRPr>
                <a:solidFill>
                  <a:schemeClr val="tx1"/>
                </a:solidFill>
                <a:latin typeface="Arial" pitchFamily="34" charset="0"/>
              </a:defRPr>
            </a:lvl3pPr>
            <a:lvl4pPr marL="1658927" indent="-236990" eaLnBrk="0" hangingPunct="0">
              <a:defRPr>
                <a:solidFill>
                  <a:schemeClr val="tx1"/>
                </a:solidFill>
                <a:latin typeface="Arial" pitchFamily="34" charset="0"/>
              </a:defRPr>
            </a:lvl4pPr>
            <a:lvl5pPr marL="2132907" indent="-236990" eaLnBrk="0" hangingPunct="0">
              <a:defRPr>
                <a:solidFill>
                  <a:schemeClr val="tx1"/>
                </a:solidFill>
                <a:latin typeface="Arial" pitchFamily="34" charset="0"/>
              </a:defRPr>
            </a:lvl5pPr>
            <a:lvl6pPr marL="2606886" indent="-236990" eaLnBrk="0" fontAlgn="base" hangingPunct="0">
              <a:spcBef>
                <a:spcPct val="0"/>
              </a:spcBef>
              <a:spcAft>
                <a:spcPct val="0"/>
              </a:spcAft>
              <a:defRPr>
                <a:solidFill>
                  <a:schemeClr val="tx1"/>
                </a:solidFill>
                <a:latin typeface="Arial" pitchFamily="34" charset="0"/>
              </a:defRPr>
            </a:lvl6pPr>
            <a:lvl7pPr marL="3080865" indent="-236990" eaLnBrk="0" fontAlgn="base" hangingPunct="0">
              <a:spcBef>
                <a:spcPct val="0"/>
              </a:spcBef>
              <a:spcAft>
                <a:spcPct val="0"/>
              </a:spcAft>
              <a:defRPr>
                <a:solidFill>
                  <a:schemeClr val="tx1"/>
                </a:solidFill>
                <a:latin typeface="Arial" pitchFamily="34" charset="0"/>
              </a:defRPr>
            </a:lvl7pPr>
            <a:lvl8pPr marL="3554844" indent="-236990" eaLnBrk="0" fontAlgn="base" hangingPunct="0">
              <a:spcBef>
                <a:spcPct val="0"/>
              </a:spcBef>
              <a:spcAft>
                <a:spcPct val="0"/>
              </a:spcAft>
              <a:defRPr>
                <a:solidFill>
                  <a:schemeClr val="tx1"/>
                </a:solidFill>
                <a:latin typeface="Arial" pitchFamily="34" charset="0"/>
              </a:defRPr>
            </a:lvl8pPr>
            <a:lvl9pPr marL="4028824" indent="-236990" eaLnBrk="0" fontAlgn="base" hangingPunct="0">
              <a:spcBef>
                <a:spcPct val="0"/>
              </a:spcBef>
              <a:spcAft>
                <a:spcPct val="0"/>
              </a:spcAft>
              <a:defRPr>
                <a:solidFill>
                  <a:schemeClr val="tx1"/>
                </a:solidFill>
                <a:latin typeface="Arial" pitchFamily="34" charset="0"/>
              </a:defRPr>
            </a:lvl9pPr>
          </a:lstStyle>
          <a:p>
            <a:pPr eaLnBrk="1" hangingPunct="1">
              <a:defRPr/>
            </a:pPr>
            <a:fld id="{255B7EF5-EE7F-4CF8-89F2-229DCFDC0A49}" type="slidenum">
              <a:rPr lang="en-US" smtClean="0"/>
              <a:pPr eaLnBrk="1" hangingPunct="1">
                <a:defRPr/>
              </a:pPr>
              <a:t>30</a:t>
            </a:fld>
            <a:endParaRPr lang="en-US" smtClean="0"/>
          </a:p>
        </p:txBody>
      </p:sp>
    </p:spTree>
    <p:extLst>
      <p:ext uri="{BB962C8B-B14F-4D97-AF65-F5344CB8AC3E}">
        <p14:creationId xmlns:p14="http://schemas.microsoft.com/office/powerpoint/2010/main" val="17838341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a:ln/>
        </p:spPr>
      </p:sp>
      <p:sp>
        <p:nvSpPr>
          <p:cNvPr id="12291" name="Notes Placeholder 2"/>
          <p:cNvSpPr>
            <a:spLocks noGrp="1"/>
          </p:cNvSpPr>
          <p:nvPr>
            <p:ph type="body" idx="1"/>
          </p:nvPr>
        </p:nvSpPr>
        <p:spPr>
          <a:noFill/>
          <a:ln/>
        </p:spPr>
        <p:txBody>
          <a:bodyPr/>
          <a:lstStyle/>
          <a:p>
            <a:pPr marL="177742" indent="-177742">
              <a:buFont typeface="Arial" panose="020B0604020202020204" pitchFamily="34" charset="0"/>
              <a:buChar char="•"/>
            </a:pPr>
            <a:r>
              <a:rPr lang="ru-RU" dirty="0" smtClean="0"/>
              <a:t>Мы хотим отправить в удаленный репозиторий новый коммит</a:t>
            </a:r>
          </a:p>
          <a:p>
            <a:pPr marL="177742" indent="-177742">
              <a:buFont typeface="Arial" panose="020B0604020202020204" pitchFamily="34" charset="0"/>
              <a:buChar char="•"/>
            </a:pPr>
            <a:r>
              <a:rPr lang="en-US" dirty="0" smtClean="0"/>
              <a:t>git</a:t>
            </a:r>
            <a:r>
              <a:rPr lang="en-US" baseline="0" dirty="0" smtClean="0"/>
              <a:t> push:</a:t>
            </a:r>
          </a:p>
          <a:p>
            <a:pPr marL="651721" lvl="1" indent="-177742">
              <a:buFont typeface="Arial" panose="020B0604020202020204" pitchFamily="34" charset="0"/>
              <a:buChar char="•"/>
            </a:pPr>
            <a:r>
              <a:rPr lang="ru-RU" baseline="0" dirty="0" smtClean="0"/>
              <a:t>Отправляет в удалённый репозиторий новый коммит </a:t>
            </a:r>
            <a:r>
              <a:rPr lang="en-US" baseline="0" dirty="0" smtClean="0"/>
              <a:t>C3</a:t>
            </a:r>
            <a:endParaRPr lang="ru-RU" baseline="0" dirty="0" smtClean="0"/>
          </a:p>
          <a:p>
            <a:pPr marL="651721" lvl="1" indent="-177742">
              <a:buFont typeface="Arial" panose="020B0604020202020204" pitchFamily="34" charset="0"/>
              <a:buChar char="•"/>
            </a:pPr>
            <a:r>
              <a:rPr lang="ru-RU" baseline="0" dirty="0" smtClean="0"/>
              <a:t>Переносит референс </a:t>
            </a:r>
            <a:r>
              <a:rPr lang="en-US" baseline="0" dirty="0" smtClean="0"/>
              <a:t>master </a:t>
            </a:r>
            <a:r>
              <a:rPr lang="ru-RU" baseline="0" dirty="0" smtClean="0"/>
              <a:t>в удаленном репозитории с </a:t>
            </a:r>
            <a:r>
              <a:rPr lang="en-US" baseline="0" dirty="0" smtClean="0"/>
              <a:t>C2 </a:t>
            </a:r>
            <a:r>
              <a:rPr lang="ru-RU" baseline="0" dirty="0" smtClean="0"/>
              <a:t>на </a:t>
            </a:r>
            <a:r>
              <a:rPr lang="en-US" baseline="0" dirty="0" smtClean="0"/>
              <a:t>C3</a:t>
            </a:r>
          </a:p>
          <a:p>
            <a:pPr marL="651721" lvl="1" indent="-177742">
              <a:buFont typeface="Arial" panose="020B0604020202020204" pitchFamily="34" charset="0"/>
              <a:buChar char="•"/>
            </a:pPr>
            <a:r>
              <a:rPr lang="ru-RU" baseline="0" dirty="0" smtClean="0"/>
              <a:t>Обновляет ремоутный бранч в локальном репозитории</a:t>
            </a:r>
          </a:p>
          <a:p>
            <a:pPr marL="177742" indent="-177742">
              <a:buFont typeface="Arial" panose="020B0604020202020204" pitchFamily="34" charset="0"/>
              <a:buChar char="•"/>
            </a:pPr>
            <a:r>
              <a:rPr lang="en-US" baseline="0" dirty="0" smtClean="0"/>
              <a:t>git push </a:t>
            </a:r>
            <a:r>
              <a:rPr lang="ru-RU" baseline="0" dirty="0" smtClean="0"/>
              <a:t>обновляет только те ремоутные бранчи, в которые мы запушили.</a:t>
            </a:r>
          </a:p>
        </p:txBody>
      </p:sp>
      <p:sp>
        <p:nvSpPr>
          <p:cNvPr id="122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70216" indent="-296237" eaLnBrk="0" hangingPunct="0">
              <a:defRPr>
                <a:solidFill>
                  <a:schemeClr val="tx1"/>
                </a:solidFill>
                <a:latin typeface="Arial" pitchFamily="34" charset="0"/>
              </a:defRPr>
            </a:lvl2pPr>
            <a:lvl3pPr marL="1184948" indent="-236990" eaLnBrk="0" hangingPunct="0">
              <a:defRPr>
                <a:solidFill>
                  <a:schemeClr val="tx1"/>
                </a:solidFill>
                <a:latin typeface="Arial" pitchFamily="34" charset="0"/>
              </a:defRPr>
            </a:lvl3pPr>
            <a:lvl4pPr marL="1658927" indent="-236990" eaLnBrk="0" hangingPunct="0">
              <a:defRPr>
                <a:solidFill>
                  <a:schemeClr val="tx1"/>
                </a:solidFill>
                <a:latin typeface="Arial" pitchFamily="34" charset="0"/>
              </a:defRPr>
            </a:lvl4pPr>
            <a:lvl5pPr marL="2132907" indent="-236990" eaLnBrk="0" hangingPunct="0">
              <a:defRPr>
                <a:solidFill>
                  <a:schemeClr val="tx1"/>
                </a:solidFill>
                <a:latin typeface="Arial" pitchFamily="34" charset="0"/>
              </a:defRPr>
            </a:lvl5pPr>
            <a:lvl6pPr marL="2606886" indent="-236990" eaLnBrk="0" fontAlgn="base" hangingPunct="0">
              <a:spcBef>
                <a:spcPct val="0"/>
              </a:spcBef>
              <a:spcAft>
                <a:spcPct val="0"/>
              </a:spcAft>
              <a:defRPr>
                <a:solidFill>
                  <a:schemeClr val="tx1"/>
                </a:solidFill>
                <a:latin typeface="Arial" pitchFamily="34" charset="0"/>
              </a:defRPr>
            </a:lvl6pPr>
            <a:lvl7pPr marL="3080865" indent="-236990" eaLnBrk="0" fontAlgn="base" hangingPunct="0">
              <a:spcBef>
                <a:spcPct val="0"/>
              </a:spcBef>
              <a:spcAft>
                <a:spcPct val="0"/>
              </a:spcAft>
              <a:defRPr>
                <a:solidFill>
                  <a:schemeClr val="tx1"/>
                </a:solidFill>
                <a:latin typeface="Arial" pitchFamily="34" charset="0"/>
              </a:defRPr>
            </a:lvl7pPr>
            <a:lvl8pPr marL="3554844" indent="-236990" eaLnBrk="0" fontAlgn="base" hangingPunct="0">
              <a:spcBef>
                <a:spcPct val="0"/>
              </a:spcBef>
              <a:spcAft>
                <a:spcPct val="0"/>
              </a:spcAft>
              <a:defRPr>
                <a:solidFill>
                  <a:schemeClr val="tx1"/>
                </a:solidFill>
                <a:latin typeface="Arial" pitchFamily="34" charset="0"/>
              </a:defRPr>
            </a:lvl8pPr>
            <a:lvl9pPr marL="4028824" indent="-236990" eaLnBrk="0" fontAlgn="base" hangingPunct="0">
              <a:spcBef>
                <a:spcPct val="0"/>
              </a:spcBef>
              <a:spcAft>
                <a:spcPct val="0"/>
              </a:spcAft>
              <a:defRPr>
                <a:solidFill>
                  <a:schemeClr val="tx1"/>
                </a:solidFill>
                <a:latin typeface="Arial" pitchFamily="34" charset="0"/>
              </a:defRPr>
            </a:lvl9pPr>
          </a:lstStyle>
          <a:p>
            <a:pPr eaLnBrk="1" hangingPunct="1">
              <a:defRPr/>
            </a:pPr>
            <a:fld id="{255B7EF5-EE7F-4CF8-89F2-229DCFDC0A49}" type="slidenum">
              <a:rPr lang="en-US" smtClean="0"/>
              <a:pPr eaLnBrk="1" hangingPunct="1">
                <a:defRPr/>
              </a:pPr>
              <a:t>31</a:t>
            </a:fld>
            <a:endParaRPr lang="en-US" smtClean="0"/>
          </a:p>
        </p:txBody>
      </p:sp>
    </p:spTree>
    <p:extLst>
      <p:ext uri="{BB962C8B-B14F-4D97-AF65-F5344CB8AC3E}">
        <p14:creationId xmlns:p14="http://schemas.microsoft.com/office/powerpoint/2010/main" val="19896850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a:ln/>
        </p:spPr>
      </p:sp>
      <p:sp>
        <p:nvSpPr>
          <p:cNvPr id="12291" name="Notes Placeholder 2"/>
          <p:cNvSpPr>
            <a:spLocks noGrp="1"/>
          </p:cNvSpPr>
          <p:nvPr>
            <p:ph type="body" idx="1"/>
          </p:nvPr>
        </p:nvSpPr>
        <p:spPr>
          <a:noFill/>
          <a:ln/>
        </p:spPr>
        <p:txBody>
          <a:bodyPr/>
          <a:lstStyle/>
          <a:p>
            <a:pPr marL="177742" indent="-177742">
              <a:buFont typeface="Arial" panose="020B0604020202020204" pitchFamily="34" charset="0"/>
              <a:buChar char="•"/>
            </a:pPr>
            <a:r>
              <a:rPr lang="ru-RU" dirty="0" smtClean="0"/>
              <a:t>В</a:t>
            </a:r>
            <a:r>
              <a:rPr lang="ru-RU" baseline="0" dirty="0" smtClean="0"/>
              <a:t> удаленном репозитории появился новый коммит </a:t>
            </a:r>
            <a:r>
              <a:rPr lang="en-US" baseline="0" dirty="0" smtClean="0"/>
              <a:t>C3</a:t>
            </a:r>
            <a:endParaRPr lang="ru-RU" dirty="0" smtClean="0"/>
          </a:p>
          <a:p>
            <a:pPr marL="177742" indent="-177742">
              <a:buFont typeface="Arial" panose="020B0604020202020204" pitchFamily="34" charset="0"/>
              <a:buChar char="•"/>
            </a:pPr>
            <a:r>
              <a:rPr lang="en-US" dirty="0" smtClean="0"/>
              <a:t>git fetch</a:t>
            </a:r>
            <a:r>
              <a:rPr lang="ru-RU" dirty="0" smtClean="0"/>
              <a:t> </a:t>
            </a:r>
            <a:r>
              <a:rPr lang="en-US" dirty="0" smtClean="0"/>
              <a:t>origin </a:t>
            </a:r>
            <a:r>
              <a:rPr lang="ru-RU" dirty="0" smtClean="0"/>
              <a:t>загрузит</a:t>
            </a:r>
            <a:r>
              <a:rPr lang="ru-RU" baseline="0" dirty="0" smtClean="0"/>
              <a:t> новые коммиты и обновит ремоутные бранчи</a:t>
            </a:r>
          </a:p>
          <a:p>
            <a:pPr marL="177742" indent="-177742">
              <a:buFont typeface="Arial" panose="020B0604020202020204" pitchFamily="34" charset="0"/>
              <a:buChar char="•"/>
            </a:pPr>
            <a:r>
              <a:rPr lang="ru-RU" baseline="0" dirty="0" smtClean="0"/>
              <a:t>Локальные бранчи, индекс и рабочая копия не изменятся</a:t>
            </a:r>
            <a:endParaRPr lang="en-US" dirty="0" smtClean="0"/>
          </a:p>
        </p:txBody>
      </p:sp>
      <p:sp>
        <p:nvSpPr>
          <p:cNvPr id="122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70216" indent="-296237" eaLnBrk="0" hangingPunct="0">
              <a:defRPr>
                <a:solidFill>
                  <a:schemeClr val="tx1"/>
                </a:solidFill>
                <a:latin typeface="Arial" pitchFamily="34" charset="0"/>
              </a:defRPr>
            </a:lvl2pPr>
            <a:lvl3pPr marL="1184948" indent="-236990" eaLnBrk="0" hangingPunct="0">
              <a:defRPr>
                <a:solidFill>
                  <a:schemeClr val="tx1"/>
                </a:solidFill>
                <a:latin typeface="Arial" pitchFamily="34" charset="0"/>
              </a:defRPr>
            </a:lvl3pPr>
            <a:lvl4pPr marL="1658927" indent="-236990" eaLnBrk="0" hangingPunct="0">
              <a:defRPr>
                <a:solidFill>
                  <a:schemeClr val="tx1"/>
                </a:solidFill>
                <a:latin typeface="Arial" pitchFamily="34" charset="0"/>
              </a:defRPr>
            </a:lvl4pPr>
            <a:lvl5pPr marL="2132907" indent="-236990" eaLnBrk="0" hangingPunct="0">
              <a:defRPr>
                <a:solidFill>
                  <a:schemeClr val="tx1"/>
                </a:solidFill>
                <a:latin typeface="Arial" pitchFamily="34" charset="0"/>
              </a:defRPr>
            </a:lvl5pPr>
            <a:lvl6pPr marL="2606886" indent="-236990" eaLnBrk="0" fontAlgn="base" hangingPunct="0">
              <a:spcBef>
                <a:spcPct val="0"/>
              </a:spcBef>
              <a:spcAft>
                <a:spcPct val="0"/>
              </a:spcAft>
              <a:defRPr>
                <a:solidFill>
                  <a:schemeClr val="tx1"/>
                </a:solidFill>
                <a:latin typeface="Arial" pitchFamily="34" charset="0"/>
              </a:defRPr>
            </a:lvl6pPr>
            <a:lvl7pPr marL="3080865" indent="-236990" eaLnBrk="0" fontAlgn="base" hangingPunct="0">
              <a:spcBef>
                <a:spcPct val="0"/>
              </a:spcBef>
              <a:spcAft>
                <a:spcPct val="0"/>
              </a:spcAft>
              <a:defRPr>
                <a:solidFill>
                  <a:schemeClr val="tx1"/>
                </a:solidFill>
                <a:latin typeface="Arial" pitchFamily="34" charset="0"/>
              </a:defRPr>
            </a:lvl7pPr>
            <a:lvl8pPr marL="3554844" indent="-236990" eaLnBrk="0" fontAlgn="base" hangingPunct="0">
              <a:spcBef>
                <a:spcPct val="0"/>
              </a:spcBef>
              <a:spcAft>
                <a:spcPct val="0"/>
              </a:spcAft>
              <a:defRPr>
                <a:solidFill>
                  <a:schemeClr val="tx1"/>
                </a:solidFill>
                <a:latin typeface="Arial" pitchFamily="34" charset="0"/>
              </a:defRPr>
            </a:lvl8pPr>
            <a:lvl9pPr marL="4028824" indent="-236990" eaLnBrk="0" fontAlgn="base" hangingPunct="0">
              <a:spcBef>
                <a:spcPct val="0"/>
              </a:spcBef>
              <a:spcAft>
                <a:spcPct val="0"/>
              </a:spcAft>
              <a:defRPr>
                <a:solidFill>
                  <a:schemeClr val="tx1"/>
                </a:solidFill>
                <a:latin typeface="Arial" pitchFamily="34" charset="0"/>
              </a:defRPr>
            </a:lvl9pPr>
          </a:lstStyle>
          <a:p>
            <a:pPr eaLnBrk="1" hangingPunct="1">
              <a:defRPr/>
            </a:pPr>
            <a:fld id="{255B7EF5-EE7F-4CF8-89F2-229DCFDC0A49}" type="slidenum">
              <a:rPr lang="en-US" smtClean="0"/>
              <a:pPr eaLnBrk="1" hangingPunct="1">
                <a:defRPr/>
              </a:pPr>
              <a:t>32</a:t>
            </a:fld>
            <a:endParaRPr lang="en-US" smtClean="0"/>
          </a:p>
        </p:txBody>
      </p:sp>
    </p:spTree>
    <p:extLst>
      <p:ext uri="{BB962C8B-B14F-4D97-AF65-F5344CB8AC3E}">
        <p14:creationId xmlns:p14="http://schemas.microsoft.com/office/powerpoint/2010/main" val="11716100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a:ln/>
        </p:spPr>
      </p:sp>
      <p:sp>
        <p:nvSpPr>
          <p:cNvPr id="12291" name="Notes Placeholder 2"/>
          <p:cNvSpPr>
            <a:spLocks noGrp="1"/>
          </p:cNvSpPr>
          <p:nvPr>
            <p:ph type="body" idx="1"/>
          </p:nvPr>
        </p:nvSpPr>
        <p:spPr>
          <a:noFill/>
          <a:ln/>
        </p:spPr>
        <p:txBody>
          <a:bodyPr/>
          <a:lstStyle/>
          <a:p>
            <a:pPr marL="177742" indent="-177742">
              <a:buFont typeface="Arial" panose="020B0604020202020204" pitchFamily="34" charset="0"/>
              <a:buChar char="•"/>
            </a:pPr>
            <a:r>
              <a:rPr lang="ru-RU" dirty="0" smtClean="0"/>
              <a:t>Когда несколько человек работают над</a:t>
            </a:r>
            <a:r>
              <a:rPr lang="ru-RU" baseline="0" dirty="0" smtClean="0"/>
              <a:t> одним проектом, часто возникаются ситуации расхождения локального бранча и удалённого</a:t>
            </a:r>
          </a:p>
          <a:p>
            <a:pPr marL="177742" indent="-177742">
              <a:buFont typeface="Arial" panose="020B0604020202020204" pitchFamily="34" charset="0"/>
              <a:buChar char="•"/>
            </a:pPr>
            <a:r>
              <a:rPr lang="ru-RU" baseline="0" dirty="0" smtClean="0"/>
              <a:t>Например, вы и ваш коллега склонировали репозиторий с последним коммитом </a:t>
            </a:r>
            <a:r>
              <a:rPr lang="en-US" baseline="0" dirty="0" smtClean="0"/>
              <a:t>C2 </a:t>
            </a:r>
            <a:r>
              <a:rPr lang="ru-RU" baseline="0" dirty="0" smtClean="0"/>
              <a:t>и начали работу каждый над своей задачей</a:t>
            </a:r>
          </a:p>
          <a:p>
            <a:pPr marL="177742" indent="-177742">
              <a:buFont typeface="Arial" panose="020B0604020202020204" pitchFamily="34" charset="0"/>
              <a:buChar char="•"/>
            </a:pPr>
            <a:r>
              <a:rPr lang="ru-RU" baseline="0" dirty="0" smtClean="0"/>
              <a:t>Коллега закончил чуть раньше и запушил свой коммит в удаленный репозиторий (С3)</a:t>
            </a:r>
          </a:p>
          <a:p>
            <a:pPr marL="177742" indent="-177742">
              <a:buFont typeface="Arial" panose="020B0604020202020204" pitchFamily="34" charset="0"/>
              <a:buChar char="•"/>
            </a:pPr>
            <a:r>
              <a:rPr lang="ru-RU" baseline="0" dirty="0" smtClean="0"/>
              <a:t>Вы тоже сделали коммит в локальном репозитории и хотите запушить</a:t>
            </a:r>
          </a:p>
          <a:p>
            <a:pPr marL="177742" indent="-177742">
              <a:buFont typeface="Arial" panose="020B0604020202020204" pitchFamily="34" charset="0"/>
              <a:buChar char="•"/>
            </a:pPr>
            <a:r>
              <a:rPr lang="en-US" baseline="0" dirty="0" smtClean="0"/>
              <a:t>Git </a:t>
            </a:r>
            <a:r>
              <a:rPr lang="ru-RU" baseline="0" dirty="0" smtClean="0"/>
              <a:t>не позволяет запушить коммит </a:t>
            </a:r>
            <a:r>
              <a:rPr lang="en-US" baseline="0" dirty="0" smtClean="0"/>
              <a:t>C4</a:t>
            </a:r>
            <a:r>
              <a:rPr lang="ru-RU" baseline="0" dirty="0" smtClean="0"/>
              <a:t>, потому что он не содержит коммита </a:t>
            </a:r>
            <a:r>
              <a:rPr lang="en-US" baseline="0" dirty="0" smtClean="0"/>
              <a:t>C3 (</a:t>
            </a:r>
            <a:r>
              <a:rPr lang="ru-RU" baseline="0" dirty="0" smtClean="0"/>
              <a:t>если бы </a:t>
            </a:r>
            <a:r>
              <a:rPr lang="en-US" baseline="0" dirty="0" smtClean="0"/>
              <a:t>master </a:t>
            </a:r>
            <a:r>
              <a:rPr lang="ru-RU" baseline="0" dirty="0" smtClean="0"/>
              <a:t>обновился на </a:t>
            </a:r>
            <a:r>
              <a:rPr lang="en-US" baseline="0" dirty="0" smtClean="0"/>
              <a:t>C4</a:t>
            </a:r>
            <a:r>
              <a:rPr lang="ru-RU" baseline="0" dirty="0" smtClean="0"/>
              <a:t>, изменения коммита </a:t>
            </a:r>
            <a:r>
              <a:rPr lang="en-US" baseline="0" dirty="0" smtClean="0"/>
              <a:t>C3 </a:t>
            </a:r>
            <a:r>
              <a:rPr lang="ru-RU" baseline="0" dirty="0" smtClean="0"/>
              <a:t>были бы потеряны)</a:t>
            </a:r>
          </a:p>
          <a:p>
            <a:pPr marL="177742" indent="-177742">
              <a:buFont typeface="Arial" panose="020B0604020202020204" pitchFamily="34" charset="0"/>
              <a:buChar char="•"/>
            </a:pPr>
            <a:r>
              <a:rPr lang="ru-RU" baseline="0" dirty="0" smtClean="0"/>
              <a:t>Это называется не </a:t>
            </a:r>
            <a:r>
              <a:rPr lang="en-US" baseline="0" dirty="0" smtClean="0"/>
              <a:t>fast-forward update. Git </a:t>
            </a:r>
            <a:r>
              <a:rPr lang="ru-RU" baseline="0" dirty="0" smtClean="0"/>
              <a:t>позволяет только </a:t>
            </a:r>
            <a:r>
              <a:rPr lang="en-US" baseline="0" dirty="0" smtClean="0"/>
              <a:t>fast-forward update</a:t>
            </a:r>
            <a:r>
              <a:rPr lang="ru-RU" baseline="0" dirty="0" smtClean="0"/>
              <a:t> </a:t>
            </a:r>
            <a:r>
              <a:rPr lang="ru-RU" baseline="0" dirty="0" err="1" smtClean="0"/>
              <a:t>бранча</a:t>
            </a:r>
            <a:r>
              <a:rPr lang="en-US" baseline="0" dirty="0" smtClean="0"/>
              <a:t> </a:t>
            </a:r>
            <a:r>
              <a:rPr lang="ru-RU" baseline="0" dirty="0" smtClean="0"/>
              <a:t>(обновление на коммит, являющийся потомком текущего коммита). Примеры.</a:t>
            </a:r>
          </a:p>
          <a:p>
            <a:pPr marL="177742" indent="-177742">
              <a:buFont typeface="Arial" panose="020B0604020202020204" pitchFamily="34" charset="0"/>
              <a:buChar char="•"/>
            </a:pPr>
            <a:r>
              <a:rPr lang="ru-RU" baseline="0" dirty="0" smtClean="0"/>
              <a:t>Перед пушем вы должны объединить ваши изменения с изменениями в удаленном репозитории</a:t>
            </a:r>
            <a:endParaRPr lang="en-US" dirty="0" smtClean="0"/>
          </a:p>
        </p:txBody>
      </p:sp>
      <p:sp>
        <p:nvSpPr>
          <p:cNvPr id="122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70216" indent="-296237" eaLnBrk="0" hangingPunct="0">
              <a:defRPr>
                <a:solidFill>
                  <a:schemeClr val="tx1"/>
                </a:solidFill>
                <a:latin typeface="Arial" pitchFamily="34" charset="0"/>
              </a:defRPr>
            </a:lvl2pPr>
            <a:lvl3pPr marL="1184948" indent="-236990" eaLnBrk="0" hangingPunct="0">
              <a:defRPr>
                <a:solidFill>
                  <a:schemeClr val="tx1"/>
                </a:solidFill>
                <a:latin typeface="Arial" pitchFamily="34" charset="0"/>
              </a:defRPr>
            </a:lvl3pPr>
            <a:lvl4pPr marL="1658927" indent="-236990" eaLnBrk="0" hangingPunct="0">
              <a:defRPr>
                <a:solidFill>
                  <a:schemeClr val="tx1"/>
                </a:solidFill>
                <a:latin typeface="Arial" pitchFamily="34" charset="0"/>
              </a:defRPr>
            </a:lvl4pPr>
            <a:lvl5pPr marL="2132907" indent="-236990" eaLnBrk="0" hangingPunct="0">
              <a:defRPr>
                <a:solidFill>
                  <a:schemeClr val="tx1"/>
                </a:solidFill>
                <a:latin typeface="Arial" pitchFamily="34" charset="0"/>
              </a:defRPr>
            </a:lvl5pPr>
            <a:lvl6pPr marL="2606886" indent="-236990" eaLnBrk="0" fontAlgn="base" hangingPunct="0">
              <a:spcBef>
                <a:spcPct val="0"/>
              </a:spcBef>
              <a:spcAft>
                <a:spcPct val="0"/>
              </a:spcAft>
              <a:defRPr>
                <a:solidFill>
                  <a:schemeClr val="tx1"/>
                </a:solidFill>
                <a:latin typeface="Arial" pitchFamily="34" charset="0"/>
              </a:defRPr>
            </a:lvl6pPr>
            <a:lvl7pPr marL="3080865" indent="-236990" eaLnBrk="0" fontAlgn="base" hangingPunct="0">
              <a:spcBef>
                <a:spcPct val="0"/>
              </a:spcBef>
              <a:spcAft>
                <a:spcPct val="0"/>
              </a:spcAft>
              <a:defRPr>
                <a:solidFill>
                  <a:schemeClr val="tx1"/>
                </a:solidFill>
                <a:latin typeface="Arial" pitchFamily="34" charset="0"/>
              </a:defRPr>
            </a:lvl7pPr>
            <a:lvl8pPr marL="3554844" indent="-236990" eaLnBrk="0" fontAlgn="base" hangingPunct="0">
              <a:spcBef>
                <a:spcPct val="0"/>
              </a:spcBef>
              <a:spcAft>
                <a:spcPct val="0"/>
              </a:spcAft>
              <a:defRPr>
                <a:solidFill>
                  <a:schemeClr val="tx1"/>
                </a:solidFill>
                <a:latin typeface="Arial" pitchFamily="34" charset="0"/>
              </a:defRPr>
            </a:lvl8pPr>
            <a:lvl9pPr marL="4028824" indent="-236990" eaLnBrk="0" fontAlgn="base" hangingPunct="0">
              <a:spcBef>
                <a:spcPct val="0"/>
              </a:spcBef>
              <a:spcAft>
                <a:spcPct val="0"/>
              </a:spcAft>
              <a:defRPr>
                <a:solidFill>
                  <a:schemeClr val="tx1"/>
                </a:solidFill>
                <a:latin typeface="Arial" pitchFamily="34" charset="0"/>
              </a:defRPr>
            </a:lvl9pPr>
          </a:lstStyle>
          <a:p>
            <a:pPr eaLnBrk="1" hangingPunct="1">
              <a:defRPr/>
            </a:pPr>
            <a:fld id="{255B7EF5-EE7F-4CF8-89F2-229DCFDC0A49}" type="slidenum">
              <a:rPr lang="en-US" smtClean="0"/>
              <a:pPr eaLnBrk="1" hangingPunct="1">
                <a:defRPr/>
              </a:pPr>
              <a:t>33</a:t>
            </a:fld>
            <a:endParaRPr lang="en-US" smtClean="0"/>
          </a:p>
        </p:txBody>
      </p:sp>
    </p:spTree>
    <p:extLst>
      <p:ext uri="{BB962C8B-B14F-4D97-AF65-F5344CB8AC3E}">
        <p14:creationId xmlns:p14="http://schemas.microsoft.com/office/powerpoint/2010/main" val="35113518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a:ln/>
        </p:spPr>
      </p:sp>
      <p:sp>
        <p:nvSpPr>
          <p:cNvPr id="12291" name="Notes Placeholder 2"/>
          <p:cNvSpPr>
            <a:spLocks noGrp="1"/>
          </p:cNvSpPr>
          <p:nvPr>
            <p:ph type="body" idx="1"/>
          </p:nvPr>
        </p:nvSpPr>
        <p:spPr>
          <a:noFill/>
          <a:ln/>
        </p:spPr>
        <p:txBody>
          <a:bodyPr/>
          <a:lstStyle/>
          <a:p>
            <a:pPr marL="177742" indent="-177742">
              <a:buFont typeface="Arial" panose="020B0604020202020204" pitchFamily="34" charset="0"/>
              <a:buChar char="•"/>
            </a:pPr>
            <a:r>
              <a:rPr lang="en-US" dirty="0" smtClean="0"/>
              <a:t>git</a:t>
            </a:r>
            <a:r>
              <a:rPr lang="en-US" baseline="0" dirty="0" smtClean="0"/>
              <a:t> merge origin/master</a:t>
            </a:r>
            <a:r>
              <a:rPr lang="ru-RU" baseline="0" dirty="0" smtClean="0"/>
              <a:t>:</a:t>
            </a:r>
          </a:p>
          <a:p>
            <a:pPr marL="651721" lvl="1" indent="-177742">
              <a:buFont typeface="Arial" panose="020B0604020202020204" pitchFamily="34" charset="0"/>
              <a:buChar char="•"/>
            </a:pPr>
            <a:r>
              <a:rPr lang="ru-RU" baseline="0" dirty="0" smtClean="0"/>
              <a:t>В рабочей копии объединяет изменения из бранча </a:t>
            </a:r>
            <a:r>
              <a:rPr lang="en-US" baseline="0" dirty="0" smtClean="0"/>
              <a:t>origin/master</a:t>
            </a:r>
            <a:r>
              <a:rPr lang="ru-RU" baseline="0" dirty="0" smtClean="0"/>
              <a:t> (С3)</a:t>
            </a:r>
            <a:r>
              <a:rPr lang="en-US" baseline="0" dirty="0" smtClean="0"/>
              <a:t> </a:t>
            </a:r>
            <a:r>
              <a:rPr lang="ru-RU" baseline="0" dirty="0" smtClean="0"/>
              <a:t>с изменениями из текущего бранча (</a:t>
            </a:r>
            <a:r>
              <a:rPr lang="en-US" baseline="0" dirty="0" smtClean="0"/>
              <a:t>C4)</a:t>
            </a:r>
          </a:p>
          <a:p>
            <a:pPr marL="651721" lvl="1" indent="-177742">
              <a:buFont typeface="Arial" panose="020B0604020202020204" pitchFamily="34" charset="0"/>
              <a:buChar char="•"/>
            </a:pPr>
            <a:r>
              <a:rPr lang="ru-RU" baseline="0" dirty="0" smtClean="0"/>
              <a:t>Создает новый мерж-коммит (коммит с двумя парентами)</a:t>
            </a:r>
          </a:p>
          <a:p>
            <a:pPr marL="651721" lvl="1" indent="-177742">
              <a:buFont typeface="Arial" panose="020B0604020202020204" pitchFamily="34" charset="0"/>
              <a:buChar char="•"/>
            </a:pPr>
            <a:r>
              <a:rPr lang="ru-RU" baseline="0" dirty="0" smtClean="0"/>
              <a:t>Переносит бранч </a:t>
            </a:r>
            <a:r>
              <a:rPr lang="en-US" baseline="0" dirty="0" smtClean="0"/>
              <a:t>master </a:t>
            </a:r>
            <a:r>
              <a:rPr lang="ru-RU" baseline="0" dirty="0" smtClean="0"/>
              <a:t>на новый коммит</a:t>
            </a:r>
          </a:p>
          <a:p>
            <a:pPr marL="177742" indent="-177742">
              <a:buFont typeface="Arial" panose="020B0604020202020204" pitchFamily="34" charset="0"/>
              <a:buChar char="•"/>
            </a:pPr>
            <a:r>
              <a:rPr lang="ru-RU" baseline="0" dirty="0" smtClean="0"/>
              <a:t>Этот коммит можно запушить в удаленный репозитори вместе с коммитом </a:t>
            </a:r>
            <a:r>
              <a:rPr lang="en-US" baseline="0" dirty="0" smtClean="0"/>
              <a:t>C4 </a:t>
            </a:r>
            <a:r>
              <a:rPr lang="ru-RU" baseline="0" dirty="0" smtClean="0"/>
              <a:t>(</a:t>
            </a:r>
            <a:r>
              <a:rPr lang="en-US" baseline="0" dirty="0" smtClean="0"/>
              <a:t>fast-forward update)</a:t>
            </a:r>
            <a:endParaRPr lang="ru-RU" baseline="0" dirty="0" smtClean="0"/>
          </a:p>
          <a:p>
            <a:pPr marL="177742" indent="-177742">
              <a:buFont typeface="Arial" panose="020B0604020202020204" pitchFamily="34" charset="0"/>
              <a:buChar char="•"/>
            </a:pPr>
            <a:r>
              <a:rPr lang="ru-RU" baseline="0" dirty="0" smtClean="0"/>
              <a:t>Сейчас мы после </a:t>
            </a:r>
            <a:r>
              <a:rPr lang="en-US" baseline="0" dirty="0" smtClean="0"/>
              <a:t>git merge</a:t>
            </a:r>
            <a:r>
              <a:rPr lang="ru-RU" baseline="0" dirty="0" smtClean="0"/>
              <a:t>, понятно что будет при </a:t>
            </a:r>
            <a:r>
              <a:rPr lang="en-US" baseline="0" dirty="0" smtClean="0"/>
              <a:t>git push? </a:t>
            </a:r>
            <a:r>
              <a:rPr lang="ru-RU" baseline="0" dirty="0" smtClean="0"/>
              <a:t>Или пояснить?</a:t>
            </a:r>
          </a:p>
        </p:txBody>
      </p:sp>
      <p:sp>
        <p:nvSpPr>
          <p:cNvPr id="122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70216" indent="-296237" eaLnBrk="0" hangingPunct="0">
              <a:defRPr>
                <a:solidFill>
                  <a:schemeClr val="tx1"/>
                </a:solidFill>
                <a:latin typeface="Arial" pitchFamily="34" charset="0"/>
              </a:defRPr>
            </a:lvl2pPr>
            <a:lvl3pPr marL="1184948" indent="-236990" eaLnBrk="0" hangingPunct="0">
              <a:defRPr>
                <a:solidFill>
                  <a:schemeClr val="tx1"/>
                </a:solidFill>
                <a:latin typeface="Arial" pitchFamily="34" charset="0"/>
              </a:defRPr>
            </a:lvl3pPr>
            <a:lvl4pPr marL="1658927" indent="-236990" eaLnBrk="0" hangingPunct="0">
              <a:defRPr>
                <a:solidFill>
                  <a:schemeClr val="tx1"/>
                </a:solidFill>
                <a:latin typeface="Arial" pitchFamily="34" charset="0"/>
              </a:defRPr>
            </a:lvl4pPr>
            <a:lvl5pPr marL="2132907" indent="-236990" eaLnBrk="0" hangingPunct="0">
              <a:defRPr>
                <a:solidFill>
                  <a:schemeClr val="tx1"/>
                </a:solidFill>
                <a:latin typeface="Arial" pitchFamily="34" charset="0"/>
              </a:defRPr>
            </a:lvl5pPr>
            <a:lvl6pPr marL="2606886" indent="-236990" eaLnBrk="0" fontAlgn="base" hangingPunct="0">
              <a:spcBef>
                <a:spcPct val="0"/>
              </a:spcBef>
              <a:spcAft>
                <a:spcPct val="0"/>
              </a:spcAft>
              <a:defRPr>
                <a:solidFill>
                  <a:schemeClr val="tx1"/>
                </a:solidFill>
                <a:latin typeface="Arial" pitchFamily="34" charset="0"/>
              </a:defRPr>
            </a:lvl6pPr>
            <a:lvl7pPr marL="3080865" indent="-236990" eaLnBrk="0" fontAlgn="base" hangingPunct="0">
              <a:spcBef>
                <a:spcPct val="0"/>
              </a:spcBef>
              <a:spcAft>
                <a:spcPct val="0"/>
              </a:spcAft>
              <a:defRPr>
                <a:solidFill>
                  <a:schemeClr val="tx1"/>
                </a:solidFill>
                <a:latin typeface="Arial" pitchFamily="34" charset="0"/>
              </a:defRPr>
            </a:lvl7pPr>
            <a:lvl8pPr marL="3554844" indent="-236990" eaLnBrk="0" fontAlgn="base" hangingPunct="0">
              <a:spcBef>
                <a:spcPct val="0"/>
              </a:spcBef>
              <a:spcAft>
                <a:spcPct val="0"/>
              </a:spcAft>
              <a:defRPr>
                <a:solidFill>
                  <a:schemeClr val="tx1"/>
                </a:solidFill>
                <a:latin typeface="Arial" pitchFamily="34" charset="0"/>
              </a:defRPr>
            </a:lvl8pPr>
            <a:lvl9pPr marL="4028824" indent="-236990" eaLnBrk="0" fontAlgn="base" hangingPunct="0">
              <a:spcBef>
                <a:spcPct val="0"/>
              </a:spcBef>
              <a:spcAft>
                <a:spcPct val="0"/>
              </a:spcAft>
              <a:defRPr>
                <a:solidFill>
                  <a:schemeClr val="tx1"/>
                </a:solidFill>
                <a:latin typeface="Arial" pitchFamily="34" charset="0"/>
              </a:defRPr>
            </a:lvl9pPr>
          </a:lstStyle>
          <a:p>
            <a:pPr eaLnBrk="1" hangingPunct="1">
              <a:defRPr/>
            </a:pPr>
            <a:fld id="{255B7EF5-EE7F-4CF8-89F2-229DCFDC0A49}" type="slidenum">
              <a:rPr lang="en-US" smtClean="0"/>
              <a:pPr eaLnBrk="1" hangingPunct="1">
                <a:defRPr/>
              </a:pPr>
              <a:t>34</a:t>
            </a:fld>
            <a:endParaRPr lang="en-US" smtClean="0"/>
          </a:p>
        </p:txBody>
      </p:sp>
    </p:spTree>
    <p:extLst>
      <p:ext uri="{BB962C8B-B14F-4D97-AF65-F5344CB8AC3E}">
        <p14:creationId xmlns:p14="http://schemas.microsoft.com/office/powerpoint/2010/main" val="16590005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a:ln/>
        </p:spPr>
      </p:sp>
      <p:sp>
        <p:nvSpPr>
          <p:cNvPr id="12291" name="Notes Placeholder 2"/>
          <p:cNvSpPr>
            <a:spLocks noGrp="1"/>
          </p:cNvSpPr>
          <p:nvPr>
            <p:ph type="body" idx="1"/>
          </p:nvPr>
        </p:nvSpPr>
        <p:spPr>
          <a:noFill/>
          <a:ln/>
        </p:spPr>
        <p:txBody>
          <a:bodyPr/>
          <a:lstStyle/>
          <a:p>
            <a:pPr marL="177742" indent="-177742" defTabSz="947958">
              <a:buFont typeface="Arial" panose="020B0604020202020204" pitchFamily="34" charset="0"/>
              <a:buChar char="•"/>
              <a:defRPr/>
            </a:pPr>
            <a:r>
              <a:rPr lang="ru-RU" baseline="0" dirty="0" smtClean="0"/>
              <a:t>Представьте большую команду, где 5-10 человек одновременно начали работать над своими задачами</a:t>
            </a:r>
          </a:p>
          <a:p>
            <a:pPr marL="177742" indent="-177742" defTabSz="947958">
              <a:buFont typeface="Arial" panose="020B0604020202020204" pitchFamily="34" charset="0"/>
              <a:buChar char="•"/>
              <a:defRPr/>
            </a:pPr>
            <a:r>
              <a:rPr lang="ru-RU" baseline="0" dirty="0" smtClean="0"/>
              <a:t>В получившейся истории сложнее разобрать какой коммит внес какие изменения по сравнению с линейной историей</a:t>
            </a:r>
          </a:p>
          <a:p>
            <a:pPr marL="177742" indent="-177742" defTabSz="947958">
              <a:buFont typeface="Arial" panose="020B0604020202020204" pitchFamily="34" charset="0"/>
              <a:buChar char="•"/>
              <a:defRPr/>
            </a:pPr>
            <a:r>
              <a:rPr lang="ru-RU" baseline="0" dirty="0" smtClean="0"/>
              <a:t>В худшем случае мы получаем почти двухкратное увеличение количества коммитов (1 коммит с изменениями + 1 мерж-коммит)</a:t>
            </a:r>
          </a:p>
          <a:p>
            <a:pPr marL="177742" indent="-177742" defTabSz="947958">
              <a:buFont typeface="Arial" panose="020B0604020202020204" pitchFamily="34" charset="0"/>
              <a:buChar char="•"/>
              <a:defRPr/>
            </a:pPr>
            <a:r>
              <a:rPr lang="ru-RU" dirty="0" smtClean="0"/>
              <a:t>Мы в компании</a:t>
            </a:r>
            <a:r>
              <a:rPr lang="ru-RU" baseline="0" dirty="0" smtClean="0"/>
              <a:t> используем мержи для объединения долгоживущих бранчей (с десятками коммитов), обычно проектные бранчи</a:t>
            </a:r>
          </a:p>
          <a:p>
            <a:pPr marL="177742" indent="-177742" defTabSz="947958">
              <a:buFont typeface="Arial" panose="020B0604020202020204" pitchFamily="34" charset="0"/>
              <a:buChar char="•"/>
              <a:defRPr/>
            </a:pPr>
            <a:r>
              <a:rPr lang="ru-RU" baseline="0" dirty="0" smtClean="0"/>
              <a:t>А для объединения изменений в одном бранче мы используем другой подход</a:t>
            </a:r>
            <a:endParaRPr lang="en-US" dirty="0" smtClean="0"/>
          </a:p>
          <a:p>
            <a:endParaRPr lang="en-US" dirty="0" smtClean="0"/>
          </a:p>
        </p:txBody>
      </p:sp>
      <p:sp>
        <p:nvSpPr>
          <p:cNvPr id="122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70216" indent="-296237" eaLnBrk="0" hangingPunct="0">
              <a:defRPr>
                <a:solidFill>
                  <a:schemeClr val="tx1"/>
                </a:solidFill>
                <a:latin typeface="Arial" pitchFamily="34" charset="0"/>
              </a:defRPr>
            </a:lvl2pPr>
            <a:lvl3pPr marL="1184948" indent="-236990" eaLnBrk="0" hangingPunct="0">
              <a:defRPr>
                <a:solidFill>
                  <a:schemeClr val="tx1"/>
                </a:solidFill>
                <a:latin typeface="Arial" pitchFamily="34" charset="0"/>
              </a:defRPr>
            </a:lvl3pPr>
            <a:lvl4pPr marL="1658927" indent="-236990" eaLnBrk="0" hangingPunct="0">
              <a:defRPr>
                <a:solidFill>
                  <a:schemeClr val="tx1"/>
                </a:solidFill>
                <a:latin typeface="Arial" pitchFamily="34" charset="0"/>
              </a:defRPr>
            </a:lvl4pPr>
            <a:lvl5pPr marL="2132907" indent="-236990" eaLnBrk="0" hangingPunct="0">
              <a:defRPr>
                <a:solidFill>
                  <a:schemeClr val="tx1"/>
                </a:solidFill>
                <a:latin typeface="Arial" pitchFamily="34" charset="0"/>
              </a:defRPr>
            </a:lvl5pPr>
            <a:lvl6pPr marL="2606886" indent="-236990" eaLnBrk="0" fontAlgn="base" hangingPunct="0">
              <a:spcBef>
                <a:spcPct val="0"/>
              </a:spcBef>
              <a:spcAft>
                <a:spcPct val="0"/>
              </a:spcAft>
              <a:defRPr>
                <a:solidFill>
                  <a:schemeClr val="tx1"/>
                </a:solidFill>
                <a:latin typeface="Arial" pitchFamily="34" charset="0"/>
              </a:defRPr>
            </a:lvl6pPr>
            <a:lvl7pPr marL="3080865" indent="-236990" eaLnBrk="0" fontAlgn="base" hangingPunct="0">
              <a:spcBef>
                <a:spcPct val="0"/>
              </a:spcBef>
              <a:spcAft>
                <a:spcPct val="0"/>
              </a:spcAft>
              <a:defRPr>
                <a:solidFill>
                  <a:schemeClr val="tx1"/>
                </a:solidFill>
                <a:latin typeface="Arial" pitchFamily="34" charset="0"/>
              </a:defRPr>
            </a:lvl7pPr>
            <a:lvl8pPr marL="3554844" indent="-236990" eaLnBrk="0" fontAlgn="base" hangingPunct="0">
              <a:spcBef>
                <a:spcPct val="0"/>
              </a:spcBef>
              <a:spcAft>
                <a:spcPct val="0"/>
              </a:spcAft>
              <a:defRPr>
                <a:solidFill>
                  <a:schemeClr val="tx1"/>
                </a:solidFill>
                <a:latin typeface="Arial" pitchFamily="34" charset="0"/>
              </a:defRPr>
            </a:lvl8pPr>
            <a:lvl9pPr marL="4028824" indent="-236990" eaLnBrk="0" fontAlgn="base" hangingPunct="0">
              <a:spcBef>
                <a:spcPct val="0"/>
              </a:spcBef>
              <a:spcAft>
                <a:spcPct val="0"/>
              </a:spcAft>
              <a:defRPr>
                <a:solidFill>
                  <a:schemeClr val="tx1"/>
                </a:solidFill>
                <a:latin typeface="Arial" pitchFamily="34" charset="0"/>
              </a:defRPr>
            </a:lvl9pPr>
          </a:lstStyle>
          <a:p>
            <a:pPr eaLnBrk="1" hangingPunct="1">
              <a:defRPr/>
            </a:pPr>
            <a:fld id="{255B7EF5-EE7F-4CF8-89F2-229DCFDC0A49}" type="slidenum">
              <a:rPr lang="en-US" smtClean="0"/>
              <a:pPr eaLnBrk="1" hangingPunct="1">
                <a:defRPr/>
              </a:pPr>
              <a:t>35</a:t>
            </a:fld>
            <a:endParaRPr lang="en-US" smtClean="0"/>
          </a:p>
        </p:txBody>
      </p:sp>
    </p:spTree>
    <p:extLst>
      <p:ext uri="{BB962C8B-B14F-4D97-AF65-F5344CB8AC3E}">
        <p14:creationId xmlns:p14="http://schemas.microsoft.com/office/powerpoint/2010/main" val="17757783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a:ln/>
        </p:spPr>
      </p:sp>
      <p:sp>
        <p:nvSpPr>
          <p:cNvPr id="12291" name="Notes Placeholder 2"/>
          <p:cNvSpPr>
            <a:spLocks noGrp="1"/>
          </p:cNvSpPr>
          <p:nvPr>
            <p:ph type="body" idx="1"/>
          </p:nvPr>
        </p:nvSpPr>
        <p:spPr>
          <a:noFill/>
          <a:ln/>
        </p:spPr>
        <p:txBody>
          <a:bodyPr/>
          <a:lstStyle/>
          <a:p>
            <a:pPr marL="177742" indent="-177742">
              <a:buFont typeface="Arial" panose="020B0604020202020204" pitchFamily="34" charset="0"/>
              <a:buChar char="•"/>
            </a:pPr>
            <a:r>
              <a:rPr lang="en-US" dirty="0" smtClean="0"/>
              <a:t>git rebase</a:t>
            </a:r>
            <a:r>
              <a:rPr lang="ru-RU" dirty="0" smtClean="0"/>
              <a:t> </a:t>
            </a:r>
            <a:r>
              <a:rPr lang="en-US" dirty="0" smtClean="0"/>
              <a:t>origin/master:</a:t>
            </a:r>
          </a:p>
          <a:p>
            <a:pPr marL="651721" lvl="1" indent="-177742">
              <a:buFont typeface="Arial" panose="020B0604020202020204" pitchFamily="34" charset="0"/>
              <a:buChar char="•"/>
            </a:pPr>
            <a:r>
              <a:rPr lang="ru-RU" dirty="0" smtClean="0"/>
              <a:t>Выкачивает</a:t>
            </a:r>
            <a:r>
              <a:rPr lang="ru-RU" baseline="0" dirty="0" smtClean="0"/>
              <a:t> в рабочую копию коммит </a:t>
            </a:r>
            <a:r>
              <a:rPr lang="en-US" baseline="0" dirty="0" smtClean="0"/>
              <a:t>C3 (origin/master)</a:t>
            </a:r>
            <a:endParaRPr lang="en-US" dirty="0" smtClean="0"/>
          </a:p>
          <a:p>
            <a:pPr marL="651721" lvl="1" indent="-177742">
              <a:buFont typeface="Arial" panose="020B0604020202020204" pitchFamily="34" charset="0"/>
              <a:buChar char="•"/>
            </a:pPr>
            <a:r>
              <a:rPr lang="ru-RU" dirty="0" smtClean="0"/>
              <a:t>Применяет изменения, сделанные в коммите </a:t>
            </a:r>
            <a:r>
              <a:rPr lang="en-US" dirty="0" smtClean="0"/>
              <a:t>C4</a:t>
            </a:r>
          </a:p>
          <a:p>
            <a:pPr marL="651721" lvl="1" indent="-177742">
              <a:buFont typeface="Arial" panose="020B0604020202020204" pitchFamily="34" charset="0"/>
              <a:buChar char="•"/>
            </a:pPr>
            <a:r>
              <a:rPr lang="ru-RU" baseline="0" dirty="0" smtClean="0"/>
              <a:t>Создаёт новый коммит </a:t>
            </a:r>
            <a:r>
              <a:rPr lang="en-US" baseline="0" dirty="0" smtClean="0"/>
              <a:t>C4’ </a:t>
            </a:r>
            <a:r>
              <a:rPr lang="ru-RU" baseline="0" dirty="0" smtClean="0"/>
              <a:t>с тем же сообщением</a:t>
            </a:r>
            <a:endParaRPr lang="en-US" baseline="0" dirty="0" smtClean="0"/>
          </a:p>
          <a:p>
            <a:pPr marL="651721" lvl="1" indent="-177742">
              <a:buFont typeface="Arial" panose="020B0604020202020204" pitchFamily="34" charset="0"/>
              <a:buChar char="•"/>
            </a:pPr>
            <a:r>
              <a:rPr lang="ru-RU" baseline="0" dirty="0" smtClean="0"/>
              <a:t>Переносит бранч </a:t>
            </a:r>
            <a:r>
              <a:rPr lang="en-US" baseline="0" dirty="0" smtClean="0"/>
              <a:t>master </a:t>
            </a:r>
            <a:r>
              <a:rPr lang="ru-RU" baseline="0" dirty="0" smtClean="0"/>
              <a:t>на новый коммит</a:t>
            </a:r>
            <a:endParaRPr lang="en-US" baseline="0" dirty="0" smtClean="0"/>
          </a:p>
          <a:p>
            <a:pPr marL="177742" indent="-177742">
              <a:buFont typeface="Arial" panose="020B0604020202020204" pitchFamily="34" charset="0"/>
              <a:buChar char="•"/>
            </a:pPr>
            <a:r>
              <a:rPr lang="ru-RU" baseline="0" dirty="0" smtClean="0"/>
              <a:t>Текущим бранчём остается </a:t>
            </a:r>
            <a:r>
              <a:rPr lang="en-US" baseline="0" dirty="0" smtClean="0"/>
              <a:t>master</a:t>
            </a:r>
            <a:r>
              <a:rPr lang="ru-RU" baseline="0" dirty="0" smtClean="0"/>
              <a:t>, в рабочей копии – объединенные изменения</a:t>
            </a:r>
          </a:p>
          <a:p>
            <a:pPr marL="177742" indent="-177742">
              <a:buFont typeface="Arial" panose="020B0604020202020204" pitchFamily="34" charset="0"/>
              <a:buChar char="•"/>
            </a:pPr>
            <a:r>
              <a:rPr lang="ru-RU" baseline="0" dirty="0" smtClean="0"/>
              <a:t>Коммит назван </a:t>
            </a:r>
            <a:r>
              <a:rPr lang="en-US" baseline="0" dirty="0" smtClean="0"/>
              <a:t>C4’</a:t>
            </a:r>
            <a:r>
              <a:rPr lang="ru-RU" baseline="0" dirty="0" smtClean="0"/>
              <a:t> только для того, чтобы</a:t>
            </a:r>
            <a:r>
              <a:rPr lang="en-US" baseline="0" dirty="0" smtClean="0"/>
              <a:t> </a:t>
            </a:r>
            <a:r>
              <a:rPr lang="ru-RU" baseline="0" dirty="0" smtClean="0"/>
              <a:t>наглядно показать связь с коммитом </a:t>
            </a:r>
            <a:r>
              <a:rPr lang="en-US" baseline="0" dirty="0" smtClean="0"/>
              <a:t>C4</a:t>
            </a:r>
            <a:r>
              <a:rPr lang="ru-RU" baseline="0" dirty="0" smtClean="0"/>
              <a:t>:</a:t>
            </a:r>
          </a:p>
          <a:p>
            <a:pPr marL="651721" lvl="1" indent="-177742">
              <a:buFont typeface="Arial" panose="020B0604020202020204" pitchFamily="34" charset="0"/>
              <a:buChar char="•"/>
            </a:pPr>
            <a:r>
              <a:rPr lang="ru-RU" baseline="0" dirty="0" smtClean="0"/>
              <a:t>На самом деле это абсолютно независимый коммит со своим парентом и хэшом (мог бы называться </a:t>
            </a:r>
            <a:r>
              <a:rPr lang="en-US" baseline="0" dirty="0" smtClean="0"/>
              <a:t>C5)</a:t>
            </a:r>
            <a:endParaRPr lang="ru-RU" baseline="0" dirty="0" smtClean="0"/>
          </a:p>
          <a:p>
            <a:pPr marL="651721" lvl="1" indent="-177742">
              <a:buFont typeface="Arial" panose="020B0604020202020204" pitchFamily="34" charset="0"/>
              <a:buChar char="•"/>
            </a:pPr>
            <a:r>
              <a:rPr lang="ru-RU" baseline="0" dirty="0" smtClean="0"/>
              <a:t>Этот коммит не хранит ссылку на исходных коммит </a:t>
            </a:r>
            <a:r>
              <a:rPr lang="en-US" baseline="0" dirty="0" smtClean="0"/>
              <a:t>C4</a:t>
            </a:r>
            <a:endParaRPr lang="ru-RU" baseline="0" dirty="0" smtClean="0"/>
          </a:p>
          <a:p>
            <a:pPr marL="177742" indent="-177742">
              <a:buFont typeface="Arial" panose="020B0604020202020204" pitchFamily="34" charset="0"/>
              <a:buChar char="•"/>
            </a:pPr>
            <a:r>
              <a:rPr lang="ru-RU" baseline="0" dirty="0" smtClean="0"/>
              <a:t>Дерево файлов коммита </a:t>
            </a:r>
            <a:r>
              <a:rPr lang="en-US" baseline="0" dirty="0" smtClean="0"/>
              <a:t>C4’ </a:t>
            </a:r>
            <a:r>
              <a:rPr lang="ru-RU" baseline="0" dirty="0" smtClean="0"/>
              <a:t>содержит изменения коммита </a:t>
            </a:r>
            <a:r>
              <a:rPr lang="en-US" baseline="0" dirty="0" smtClean="0"/>
              <a:t>C3 </a:t>
            </a:r>
            <a:r>
              <a:rPr lang="ru-RU" baseline="0" dirty="0" smtClean="0"/>
              <a:t>и коммита </a:t>
            </a:r>
            <a:r>
              <a:rPr lang="en-US" baseline="0" dirty="0" smtClean="0"/>
              <a:t>C4</a:t>
            </a:r>
          </a:p>
          <a:p>
            <a:pPr marL="177742" indent="-177742">
              <a:buFont typeface="Arial" panose="020B0604020202020204" pitchFamily="34" charset="0"/>
              <a:buChar char="•"/>
            </a:pPr>
            <a:r>
              <a:rPr lang="ru-RU" baseline="0" dirty="0" smtClean="0"/>
              <a:t>Этот коммит можно запушить в удаленный репозиторий (</a:t>
            </a:r>
            <a:r>
              <a:rPr lang="en-US" baseline="0" dirty="0" smtClean="0"/>
              <a:t>fast-forward update)</a:t>
            </a:r>
            <a:endParaRPr lang="ru-RU" baseline="0" dirty="0" smtClean="0"/>
          </a:p>
        </p:txBody>
      </p:sp>
      <p:sp>
        <p:nvSpPr>
          <p:cNvPr id="122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70216" indent="-296237" eaLnBrk="0" hangingPunct="0">
              <a:defRPr>
                <a:solidFill>
                  <a:schemeClr val="tx1"/>
                </a:solidFill>
                <a:latin typeface="Arial" pitchFamily="34" charset="0"/>
              </a:defRPr>
            </a:lvl2pPr>
            <a:lvl3pPr marL="1184948" indent="-236990" eaLnBrk="0" hangingPunct="0">
              <a:defRPr>
                <a:solidFill>
                  <a:schemeClr val="tx1"/>
                </a:solidFill>
                <a:latin typeface="Arial" pitchFamily="34" charset="0"/>
              </a:defRPr>
            </a:lvl3pPr>
            <a:lvl4pPr marL="1658927" indent="-236990" eaLnBrk="0" hangingPunct="0">
              <a:defRPr>
                <a:solidFill>
                  <a:schemeClr val="tx1"/>
                </a:solidFill>
                <a:latin typeface="Arial" pitchFamily="34" charset="0"/>
              </a:defRPr>
            </a:lvl4pPr>
            <a:lvl5pPr marL="2132907" indent="-236990" eaLnBrk="0" hangingPunct="0">
              <a:defRPr>
                <a:solidFill>
                  <a:schemeClr val="tx1"/>
                </a:solidFill>
                <a:latin typeface="Arial" pitchFamily="34" charset="0"/>
              </a:defRPr>
            </a:lvl5pPr>
            <a:lvl6pPr marL="2606886" indent="-236990" eaLnBrk="0" fontAlgn="base" hangingPunct="0">
              <a:spcBef>
                <a:spcPct val="0"/>
              </a:spcBef>
              <a:spcAft>
                <a:spcPct val="0"/>
              </a:spcAft>
              <a:defRPr>
                <a:solidFill>
                  <a:schemeClr val="tx1"/>
                </a:solidFill>
                <a:latin typeface="Arial" pitchFamily="34" charset="0"/>
              </a:defRPr>
            </a:lvl6pPr>
            <a:lvl7pPr marL="3080865" indent="-236990" eaLnBrk="0" fontAlgn="base" hangingPunct="0">
              <a:spcBef>
                <a:spcPct val="0"/>
              </a:spcBef>
              <a:spcAft>
                <a:spcPct val="0"/>
              </a:spcAft>
              <a:defRPr>
                <a:solidFill>
                  <a:schemeClr val="tx1"/>
                </a:solidFill>
                <a:latin typeface="Arial" pitchFamily="34" charset="0"/>
              </a:defRPr>
            </a:lvl7pPr>
            <a:lvl8pPr marL="3554844" indent="-236990" eaLnBrk="0" fontAlgn="base" hangingPunct="0">
              <a:spcBef>
                <a:spcPct val="0"/>
              </a:spcBef>
              <a:spcAft>
                <a:spcPct val="0"/>
              </a:spcAft>
              <a:defRPr>
                <a:solidFill>
                  <a:schemeClr val="tx1"/>
                </a:solidFill>
                <a:latin typeface="Arial" pitchFamily="34" charset="0"/>
              </a:defRPr>
            </a:lvl8pPr>
            <a:lvl9pPr marL="4028824" indent="-236990" eaLnBrk="0" fontAlgn="base" hangingPunct="0">
              <a:spcBef>
                <a:spcPct val="0"/>
              </a:spcBef>
              <a:spcAft>
                <a:spcPct val="0"/>
              </a:spcAft>
              <a:defRPr>
                <a:solidFill>
                  <a:schemeClr val="tx1"/>
                </a:solidFill>
                <a:latin typeface="Arial" pitchFamily="34" charset="0"/>
              </a:defRPr>
            </a:lvl9pPr>
          </a:lstStyle>
          <a:p>
            <a:pPr eaLnBrk="1" hangingPunct="1">
              <a:defRPr/>
            </a:pPr>
            <a:fld id="{255B7EF5-EE7F-4CF8-89F2-229DCFDC0A49}" type="slidenum">
              <a:rPr lang="en-US" smtClean="0"/>
              <a:pPr eaLnBrk="1" hangingPunct="1">
                <a:defRPr/>
              </a:pPr>
              <a:t>36</a:t>
            </a:fld>
            <a:endParaRPr lang="en-US" smtClean="0"/>
          </a:p>
        </p:txBody>
      </p:sp>
    </p:spTree>
    <p:extLst>
      <p:ext uri="{BB962C8B-B14F-4D97-AF65-F5344CB8AC3E}">
        <p14:creationId xmlns:p14="http://schemas.microsoft.com/office/powerpoint/2010/main" val="42680253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a:ln/>
        </p:spPr>
      </p:sp>
      <p:sp>
        <p:nvSpPr>
          <p:cNvPr id="12291" name="Notes Placeholder 2"/>
          <p:cNvSpPr>
            <a:spLocks noGrp="1"/>
          </p:cNvSpPr>
          <p:nvPr>
            <p:ph type="body" idx="1"/>
          </p:nvPr>
        </p:nvSpPr>
        <p:spPr>
          <a:noFill/>
          <a:ln/>
        </p:spPr>
        <p:txBody>
          <a:bodyPr/>
          <a:lstStyle/>
          <a:p>
            <a:pPr marL="177742" indent="-177742">
              <a:buFont typeface="Arial" panose="020B0604020202020204" pitchFamily="34" charset="0"/>
              <a:buChar char="•"/>
            </a:pPr>
            <a:r>
              <a:rPr lang="en-US" dirty="0" smtClean="0"/>
              <a:t>git pull – </a:t>
            </a:r>
            <a:r>
              <a:rPr lang="ru-RU" dirty="0" smtClean="0"/>
              <a:t>сокращение</a:t>
            </a:r>
            <a:r>
              <a:rPr lang="ru-RU" baseline="0" dirty="0" smtClean="0"/>
              <a:t> для </a:t>
            </a:r>
            <a:r>
              <a:rPr lang="en-US" baseline="0" dirty="0" smtClean="0"/>
              <a:t>git fetch + git merge</a:t>
            </a:r>
          </a:p>
          <a:p>
            <a:pPr marL="177742" indent="-177742">
              <a:buFont typeface="Arial" panose="020B0604020202020204" pitchFamily="34" charset="0"/>
              <a:buChar char="•"/>
            </a:pPr>
            <a:r>
              <a:rPr lang="en-US" baseline="0" dirty="0" smtClean="0"/>
              <a:t>git pull --rebase – </a:t>
            </a:r>
            <a:r>
              <a:rPr lang="ru-RU" baseline="0" dirty="0" smtClean="0"/>
              <a:t>сокращение для </a:t>
            </a:r>
            <a:r>
              <a:rPr lang="en-US" baseline="0" dirty="0" smtClean="0"/>
              <a:t>git fetch + git rebase</a:t>
            </a:r>
            <a:endParaRPr lang="en-US" dirty="0" smtClean="0"/>
          </a:p>
        </p:txBody>
      </p:sp>
      <p:sp>
        <p:nvSpPr>
          <p:cNvPr id="122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70216" indent="-296237" eaLnBrk="0" hangingPunct="0">
              <a:defRPr>
                <a:solidFill>
                  <a:schemeClr val="tx1"/>
                </a:solidFill>
                <a:latin typeface="Arial" pitchFamily="34" charset="0"/>
              </a:defRPr>
            </a:lvl2pPr>
            <a:lvl3pPr marL="1184948" indent="-236990" eaLnBrk="0" hangingPunct="0">
              <a:defRPr>
                <a:solidFill>
                  <a:schemeClr val="tx1"/>
                </a:solidFill>
                <a:latin typeface="Arial" pitchFamily="34" charset="0"/>
              </a:defRPr>
            </a:lvl3pPr>
            <a:lvl4pPr marL="1658927" indent="-236990" eaLnBrk="0" hangingPunct="0">
              <a:defRPr>
                <a:solidFill>
                  <a:schemeClr val="tx1"/>
                </a:solidFill>
                <a:latin typeface="Arial" pitchFamily="34" charset="0"/>
              </a:defRPr>
            </a:lvl4pPr>
            <a:lvl5pPr marL="2132907" indent="-236990" eaLnBrk="0" hangingPunct="0">
              <a:defRPr>
                <a:solidFill>
                  <a:schemeClr val="tx1"/>
                </a:solidFill>
                <a:latin typeface="Arial" pitchFamily="34" charset="0"/>
              </a:defRPr>
            </a:lvl5pPr>
            <a:lvl6pPr marL="2606886" indent="-236990" eaLnBrk="0" fontAlgn="base" hangingPunct="0">
              <a:spcBef>
                <a:spcPct val="0"/>
              </a:spcBef>
              <a:spcAft>
                <a:spcPct val="0"/>
              </a:spcAft>
              <a:defRPr>
                <a:solidFill>
                  <a:schemeClr val="tx1"/>
                </a:solidFill>
                <a:latin typeface="Arial" pitchFamily="34" charset="0"/>
              </a:defRPr>
            </a:lvl6pPr>
            <a:lvl7pPr marL="3080865" indent="-236990" eaLnBrk="0" fontAlgn="base" hangingPunct="0">
              <a:spcBef>
                <a:spcPct val="0"/>
              </a:spcBef>
              <a:spcAft>
                <a:spcPct val="0"/>
              </a:spcAft>
              <a:defRPr>
                <a:solidFill>
                  <a:schemeClr val="tx1"/>
                </a:solidFill>
                <a:latin typeface="Arial" pitchFamily="34" charset="0"/>
              </a:defRPr>
            </a:lvl7pPr>
            <a:lvl8pPr marL="3554844" indent="-236990" eaLnBrk="0" fontAlgn="base" hangingPunct="0">
              <a:spcBef>
                <a:spcPct val="0"/>
              </a:spcBef>
              <a:spcAft>
                <a:spcPct val="0"/>
              </a:spcAft>
              <a:defRPr>
                <a:solidFill>
                  <a:schemeClr val="tx1"/>
                </a:solidFill>
                <a:latin typeface="Arial" pitchFamily="34" charset="0"/>
              </a:defRPr>
            </a:lvl8pPr>
            <a:lvl9pPr marL="4028824" indent="-236990" eaLnBrk="0" fontAlgn="base" hangingPunct="0">
              <a:spcBef>
                <a:spcPct val="0"/>
              </a:spcBef>
              <a:spcAft>
                <a:spcPct val="0"/>
              </a:spcAft>
              <a:defRPr>
                <a:solidFill>
                  <a:schemeClr val="tx1"/>
                </a:solidFill>
                <a:latin typeface="Arial" pitchFamily="34" charset="0"/>
              </a:defRPr>
            </a:lvl9pPr>
          </a:lstStyle>
          <a:p>
            <a:pPr eaLnBrk="1" hangingPunct="1">
              <a:defRPr/>
            </a:pPr>
            <a:fld id="{255B7EF5-EE7F-4CF8-89F2-229DCFDC0A49}" type="slidenum">
              <a:rPr lang="en-US" smtClean="0"/>
              <a:pPr eaLnBrk="1" hangingPunct="1">
                <a:defRPr/>
              </a:pPr>
              <a:t>37</a:t>
            </a:fld>
            <a:endParaRPr lang="en-US" smtClean="0"/>
          </a:p>
        </p:txBody>
      </p:sp>
    </p:spTree>
    <p:extLst>
      <p:ext uri="{BB962C8B-B14F-4D97-AF65-F5344CB8AC3E}">
        <p14:creationId xmlns:p14="http://schemas.microsoft.com/office/powerpoint/2010/main" val="27576632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a:ln/>
        </p:spPr>
      </p:sp>
      <p:sp>
        <p:nvSpPr>
          <p:cNvPr id="12291" name="Notes Placeholder 2"/>
          <p:cNvSpPr>
            <a:spLocks noGrp="1"/>
          </p:cNvSpPr>
          <p:nvPr>
            <p:ph type="body" idx="1"/>
          </p:nvPr>
        </p:nvSpPr>
        <p:spPr>
          <a:noFill/>
          <a:ln/>
        </p:spPr>
        <p:txBody>
          <a:bodyPr/>
          <a:lstStyle/>
          <a:p>
            <a:pPr marL="177742" indent="-177742">
              <a:buFont typeface="Arial" panose="020B0604020202020204" pitchFamily="34" charset="0"/>
              <a:buChar char="•"/>
            </a:pPr>
            <a:r>
              <a:rPr lang="ru-RU" baseline="0" dirty="0" smtClean="0"/>
              <a:t>Ещё раз тот же скриншот, что и в начале</a:t>
            </a:r>
          </a:p>
          <a:p>
            <a:pPr marL="177742" indent="-177742">
              <a:buFont typeface="Arial" panose="020B0604020202020204" pitchFamily="34" charset="0"/>
              <a:buChar char="•"/>
            </a:pPr>
            <a:r>
              <a:rPr lang="ru-RU" baseline="0" dirty="0" smtClean="0"/>
              <a:t>Можем посмотреть на него с точки зрения того, что мы только что узнали</a:t>
            </a:r>
          </a:p>
          <a:p>
            <a:pPr marL="177742" indent="-177742">
              <a:buFont typeface="Arial" panose="020B0604020202020204" pitchFamily="34" charset="0"/>
              <a:buChar char="•"/>
            </a:pPr>
            <a:r>
              <a:rPr lang="ru-RU" baseline="0" dirty="0" smtClean="0"/>
              <a:t>Локальный бранч, ремоутные бранчи, связь коммитов с парентами</a:t>
            </a:r>
            <a:endParaRPr lang="en-US" baseline="0" dirty="0" smtClean="0"/>
          </a:p>
        </p:txBody>
      </p:sp>
      <p:sp>
        <p:nvSpPr>
          <p:cNvPr id="122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70216" indent="-296237" eaLnBrk="0" hangingPunct="0">
              <a:defRPr>
                <a:solidFill>
                  <a:schemeClr val="tx1"/>
                </a:solidFill>
                <a:latin typeface="Arial" pitchFamily="34" charset="0"/>
              </a:defRPr>
            </a:lvl2pPr>
            <a:lvl3pPr marL="1184948" indent="-236990" eaLnBrk="0" hangingPunct="0">
              <a:defRPr>
                <a:solidFill>
                  <a:schemeClr val="tx1"/>
                </a:solidFill>
                <a:latin typeface="Arial" pitchFamily="34" charset="0"/>
              </a:defRPr>
            </a:lvl3pPr>
            <a:lvl4pPr marL="1658927" indent="-236990" eaLnBrk="0" hangingPunct="0">
              <a:defRPr>
                <a:solidFill>
                  <a:schemeClr val="tx1"/>
                </a:solidFill>
                <a:latin typeface="Arial" pitchFamily="34" charset="0"/>
              </a:defRPr>
            </a:lvl4pPr>
            <a:lvl5pPr marL="2132907" indent="-236990" eaLnBrk="0" hangingPunct="0">
              <a:defRPr>
                <a:solidFill>
                  <a:schemeClr val="tx1"/>
                </a:solidFill>
                <a:latin typeface="Arial" pitchFamily="34" charset="0"/>
              </a:defRPr>
            </a:lvl5pPr>
            <a:lvl6pPr marL="2606886" indent="-236990" eaLnBrk="0" fontAlgn="base" hangingPunct="0">
              <a:spcBef>
                <a:spcPct val="0"/>
              </a:spcBef>
              <a:spcAft>
                <a:spcPct val="0"/>
              </a:spcAft>
              <a:defRPr>
                <a:solidFill>
                  <a:schemeClr val="tx1"/>
                </a:solidFill>
                <a:latin typeface="Arial" pitchFamily="34" charset="0"/>
              </a:defRPr>
            </a:lvl6pPr>
            <a:lvl7pPr marL="3080865" indent="-236990" eaLnBrk="0" fontAlgn="base" hangingPunct="0">
              <a:spcBef>
                <a:spcPct val="0"/>
              </a:spcBef>
              <a:spcAft>
                <a:spcPct val="0"/>
              </a:spcAft>
              <a:defRPr>
                <a:solidFill>
                  <a:schemeClr val="tx1"/>
                </a:solidFill>
                <a:latin typeface="Arial" pitchFamily="34" charset="0"/>
              </a:defRPr>
            </a:lvl7pPr>
            <a:lvl8pPr marL="3554844" indent="-236990" eaLnBrk="0" fontAlgn="base" hangingPunct="0">
              <a:spcBef>
                <a:spcPct val="0"/>
              </a:spcBef>
              <a:spcAft>
                <a:spcPct val="0"/>
              </a:spcAft>
              <a:defRPr>
                <a:solidFill>
                  <a:schemeClr val="tx1"/>
                </a:solidFill>
                <a:latin typeface="Arial" pitchFamily="34" charset="0"/>
              </a:defRPr>
            </a:lvl8pPr>
            <a:lvl9pPr marL="4028824" indent="-236990" eaLnBrk="0" fontAlgn="base" hangingPunct="0">
              <a:spcBef>
                <a:spcPct val="0"/>
              </a:spcBef>
              <a:spcAft>
                <a:spcPct val="0"/>
              </a:spcAft>
              <a:defRPr>
                <a:solidFill>
                  <a:schemeClr val="tx1"/>
                </a:solidFill>
                <a:latin typeface="Arial" pitchFamily="34" charset="0"/>
              </a:defRPr>
            </a:lvl9pPr>
          </a:lstStyle>
          <a:p>
            <a:pPr eaLnBrk="1" hangingPunct="1">
              <a:defRPr/>
            </a:pPr>
            <a:fld id="{255B7EF5-EE7F-4CF8-89F2-229DCFDC0A49}" type="slidenum">
              <a:rPr lang="en-US" smtClean="0"/>
              <a:pPr eaLnBrk="1" hangingPunct="1">
                <a:defRPr/>
              </a:pPr>
              <a:t>38</a:t>
            </a:fld>
            <a:endParaRPr lang="en-US" smtClean="0"/>
          </a:p>
        </p:txBody>
      </p:sp>
    </p:spTree>
    <p:extLst>
      <p:ext uri="{BB962C8B-B14F-4D97-AF65-F5344CB8AC3E}">
        <p14:creationId xmlns:p14="http://schemas.microsoft.com/office/powerpoint/2010/main" val="7505783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a:ln/>
        </p:spPr>
      </p:sp>
      <p:sp>
        <p:nvSpPr>
          <p:cNvPr id="12291" name="Notes Placeholder 2"/>
          <p:cNvSpPr>
            <a:spLocks noGrp="1"/>
          </p:cNvSpPr>
          <p:nvPr>
            <p:ph type="body" idx="1"/>
          </p:nvPr>
        </p:nvSpPr>
        <p:spPr>
          <a:noFill/>
          <a:ln/>
        </p:spPr>
        <p:txBody>
          <a:bodyPr/>
          <a:lstStyle/>
          <a:p>
            <a:pPr marL="177742" indent="-177742">
              <a:buFont typeface="Arial" panose="020B0604020202020204" pitchFamily="34" charset="0"/>
              <a:buChar char="•"/>
            </a:pPr>
            <a:r>
              <a:rPr lang="ru-RU" dirty="0" smtClean="0"/>
              <a:t>В</a:t>
            </a:r>
            <a:r>
              <a:rPr lang="ru-RU" baseline="0" dirty="0" smtClean="0"/>
              <a:t> бранче </a:t>
            </a:r>
            <a:r>
              <a:rPr lang="en-US" baseline="0" dirty="0" smtClean="0"/>
              <a:t>project </a:t>
            </a:r>
            <a:r>
              <a:rPr lang="ru-RU" baseline="0" dirty="0" smtClean="0"/>
              <a:t>нам нужно исправление, сделанное в коммите </a:t>
            </a:r>
            <a:r>
              <a:rPr lang="en-US" baseline="0" dirty="0" smtClean="0"/>
              <a:t>C3</a:t>
            </a:r>
          </a:p>
          <a:p>
            <a:pPr marL="177742" indent="-177742">
              <a:buFont typeface="Arial" panose="020B0604020202020204" pitchFamily="34" charset="0"/>
              <a:buChar char="•"/>
            </a:pPr>
            <a:r>
              <a:rPr lang="en-US" baseline="0" dirty="0" smtClean="0"/>
              <a:t>git cherry-pick </a:t>
            </a:r>
            <a:r>
              <a:rPr lang="ru-RU" baseline="0" dirty="0" smtClean="0"/>
              <a:t>применит это исправление к текущей рабочей копии и создаст новый коммит</a:t>
            </a:r>
            <a:endParaRPr lang="en-US" baseline="0" dirty="0" smtClean="0"/>
          </a:p>
          <a:p>
            <a:pPr marL="177742" indent="-177742">
              <a:buFont typeface="Arial" panose="020B0604020202020204" pitchFamily="34" charset="0"/>
              <a:buChar char="•"/>
            </a:pPr>
            <a:endParaRPr lang="en-US" baseline="0" dirty="0" smtClean="0"/>
          </a:p>
          <a:p>
            <a:pPr marL="177742" lvl="1" indent="-177742" defTabSz="947958">
              <a:buFont typeface="Arial" panose="020B0604020202020204" pitchFamily="34" charset="0"/>
              <a:buChar char="•"/>
              <a:defRPr/>
            </a:pPr>
            <a:r>
              <a:rPr lang="en-US" baseline="0" dirty="0" smtClean="0"/>
              <a:t>git cherry-pick </a:t>
            </a:r>
            <a:r>
              <a:rPr lang="ru-RU" baseline="0" dirty="0" smtClean="0"/>
              <a:t>применяет к текущей рабочей копии изменения коммита </a:t>
            </a:r>
            <a:r>
              <a:rPr lang="en-US" baseline="0" dirty="0" smtClean="0"/>
              <a:t>C3</a:t>
            </a:r>
            <a:r>
              <a:rPr lang="ru-RU" baseline="0" dirty="0" smtClean="0"/>
              <a:t>. Новая функция, добавленная в коммите </a:t>
            </a:r>
            <a:r>
              <a:rPr lang="en-US" baseline="0" dirty="0" smtClean="0"/>
              <a:t>C3</a:t>
            </a:r>
            <a:r>
              <a:rPr lang="ru-RU" baseline="0" dirty="0" smtClean="0"/>
              <a:t>, появляется в рабочей копии. Файлы в рабочей копии могут не соответствовать состоянию </a:t>
            </a:r>
            <a:r>
              <a:rPr lang="en-US" baseline="0" dirty="0" smtClean="0"/>
              <a:t>C2 (</a:t>
            </a:r>
            <a:r>
              <a:rPr lang="ru-RU" baseline="0" dirty="0" smtClean="0"/>
              <a:t>вспоминаем про формат </a:t>
            </a:r>
            <a:r>
              <a:rPr lang="en-US" baseline="0" dirty="0" smtClean="0"/>
              <a:t>diff – </a:t>
            </a:r>
            <a:r>
              <a:rPr lang="ru-RU" baseline="0" dirty="0" smtClean="0"/>
              <a:t>добавить </a:t>
            </a:r>
            <a:r>
              <a:rPr lang="en-US" baseline="0" dirty="0" smtClean="0"/>
              <a:t>N</a:t>
            </a:r>
            <a:r>
              <a:rPr lang="ru-RU" baseline="0" dirty="0" smtClean="0"/>
              <a:t> новых строк после строки </a:t>
            </a:r>
            <a:r>
              <a:rPr lang="en-US" baseline="0" dirty="0" smtClean="0"/>
              <a:t>M)</a:t>
            </a:r>
            <a:endParaRPr lang="ru-RU" baseline="0" dirty="0" smtClean="0"/>
          </a:p>
        </p:txBody>
      </p:sp>
      <p:sp>
        <p:nvSpPr>
          <p:cNvPr id="122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70216" indent="-296237" eaLnBrk="0" hangingPunct="0">
              <a:defRPr>
                <a:solidFill>
                  <a:schemeClr val="tx1"/>
                </a:solidFill>
                <a:latin typeface="Arial" pitchFamily="34" charset="0"/>
              </a:defRPr>
            </a:lvl2pPr>
            <a:lvl3pPr marL="1184948" indent="-236990" eaLnBrk="0" hangingPunct="0">
              <a:defRPr>
                <a:solidFill>
                  <a:schemeClr val="tx1"/>
                </a:solidFill>
                <a:latin typeface="Arial" pitchFamily="34" charset="0"/>
              </a:defRPr>
            </a:lvl3pPr>
            <a:lvl4pPr marL="1658927" indent="-236990" eaLnBrk="0" hangingPunct="0">
              <a:defRPr>
                <a:solidFill>
                  <a:schemeClr val="tx1"/>
                </a:solidFill>
                <a:latin typeface="Arial" pitchFamily="34" charset="0"/>
              </a:defRPr>
            </a:lvl4pPr>
            <a:lvl5pPr marL="2132907" indent="-236990" eaLnBrk="0" hangingPunct="0">
              <a:defRPr>
                <a:solidFill>
                  <a:schemeClr val="tx1"/>
                </a:solidFill>
                <a:latin typeface="Arial" pitchFamily="34" charset="0"/>
              </a:defRPr>
            </a:lvl5pPr>
            <a:lvl6pPr marL="2606886" indent="-236990" eaLnBrk="0" fontAlgn="base" hangingPunct="0">
              <a:spcBef>
                <a:spcPct val="0"/>
              </a:spcBef>
              <a:spcAft>
                <a:spcPct val="0"/>
              </a:spcAft>
              <a:defRPr>
                <a:solidFill>
                  <a:schemeClr val="tx1"/>
                </a:solidFill>
                <a:latin typeface="Arial" pitchFamily="34" charset="0"/>
              </a:defRPr>
            </a:lvl6pPr>
            <a:lvl7pPr marL="3080865" indent="-236990" eaLnBrk="0" fontAlgn="base" hangingPunct="0">
              <a:spcBef>
                <a:spcPct val="0"/>
              </a:spcBef>
              <a:spcAft>
                <a:spcPct val="0"/>
              </a:spcAft>
              <a:defRPr>
                <a:solidFill>
                  <a:schemeClr val="tx1"/>
                </a:solidFill>
                <a:latin typeface="Arial" pitchFamily="34" charset="0"/>
              </a:defRPr>
            </a:lvl7pPr>
            <a:lvl8pPr marL="3554844" indent="-236990" eaLnBrk="0" fontAlgn="base" hangingPunct="0">
              <a:spcBef>
                <a:spcPct val="0"/>
              </a:spcBef>
              <a:spcAft>
                <a:spcPct val="0"/>
              </a:spcAft>
              <a:defRPr>
                <a:solidFill>
                  <a:schemeClr val="tx1"/>
                </a:solidFill>
                <a:latin typeface="Arial" pitchFamily="34" charset="0"/>
              </a:defRPr>
            </a:lvl8pPr>
            <a:lvl9pPr marL="4028824" indent="-236990" eaLnBrk="0" fontAlgn="base" hangingPunct="0">
              <a:spcBef>
                <a:spcPct val="0"/>
              </a:spcBef>
              <a:spcAft>
                <a:spcPct val="0"/>
              </a:spcAft>
              <a:defRPr>
                <a:solidFill>
                  <a:schemeClr val="tx1"/>
                </a:solidFill>
                <a:latin typeface="Arial" pitchFamily="34" charset="0"/>
              </a:defRPr>
            </a:lvl9pPr>
          </a:lstStyle>
          <a:p>
            <a:pPr eaLnBrk="1" hangingPunct="1">
              <a:defRPr/>
            </a:pPr>
            <a:fld id="{255B7EF5-EE7F-4CF8-89F2-229DCFDC0A49}" type="slidenum">
              <a:rPr lang="en-US" smtClean="0"/>
              <a:pPr eaLnBrk="1" hangingPunct="1">
                <a:defRPr/>
              </a:pPr>
              <a:t>39</a:t>
            </a:fld>
            <a:endParaRPr lang="en-US" smtClean="0"/>
          </a:p>
        </p:txBody>
      </p:sp>
    </p:spTree>
    <p:extLst>
      <p:ext uri="{BB962C8B-B14F-4D97-AF65-F5344CB8AC3E}">
        <p14:creationId xmlns:p14="http://schemas.microsoft.com/office/powerpoint/2010/main" val="2323862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a:ln/>
        </p:spPr>
      </p:sp>
      <p:sp>
        <p:nvSpPr>
          <p:cNvPr id="12291" name="Notes Placeholder 2"/>
          <p:cNvSpPr>
            <a:spLocks noGrp="1"/>
          </p:cNvSpPr>
          <p:nvPr>
            <p:ph type="body" idx="1"/>
          </p:nvPr>
        </p:nvSpPr>
        <p:spPr>
          <a:noFill/>
          <a:ln/>
        </p:spPr>
        <p:txBody>
          <a:bodyPr/>
          <a:lstStyle/>
          <a:p>
            <a:endParaRPr lang="en-US" dirty="0" smtClean="0"/>
          </a:p>
        </p:txBody>
      </p:sp>
      <p:sp>
        <p:nvSpPr>
          <p:cNvPr id="122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70216" indent="-296237" eaLnBrk="0" hangingPunct="0">
              <a:defRPr>
                <a:solidFill>
                  <a:schemeClr val="tx1"/>
                </a:solidFill>
                <a:latin typeface="Arial" pitchFamily="34" charset="0"/>
              </a:defRPr>
            </a:lvl2pPr>
            <a:lvl3pPr marL="1184948" indent="-236990" eaLnBrk="0" hangingPunct="0">
              <a:defRPr>
                <a:solidFill>
                  <a:schemeClr val="tx1"/>
                </a:solidFill>
                <a:latin typeface="Arial" pitchFamily="34" charset="0"/>
              </a:defRPr>
            </a:lvl3pPr>
            <a:lvl4pPr marL="1658927" indent="-236990" eaLnBrk="0" hangingPunct="0">
              <a:defRPr>
                <a:solidFill>
                  <a:schemeClr val="tx1"/>
                </a:solidFill>
                <a:latin typeface="Arial" pitchFamily="34" charset="0"/>
              </a:defRPr>
            </a:lvl4pPr>
            <a:lvl5pPr marL="2132907" indent="-236990" eaLnBrk="0" hangingPunct="0">
              <a:defRPr>
                <a:solidFill>
                  <a:schemeClr val="tx1"/>
                </a:solidFill>
                <a:latin typeface="Arial" pitchFamily="34" charset="0"/>
              </a:defRPr>
            </a:lvl5pPr>
            <a:lvl6pPr marL="2606886" indent="-236990" eaLnBrk="0" fontAlgn="base" hangingPunct="0">
              <a:spcBef>
                <a:spcPct val="0"/>
              </a:spcBef>
              <a:spcAft>
                <a:spcPct val="0"/>
              </a:spcAft>
              <a:defRPr>
                <a:solidFill>
                  <a:schemeClr val="tx1"/>
                </a:solidFill>
                <a:latin typeface="Arial" pitchFamily="34" charset="0"/>
              </a:defRPr>
            </a:lvl6pPr>
            <a:lvl7pPr marL="3080865" indent="-236990" eaLnBrk="0" fontAlgn="base" hangingPunct="0">
              <a:spcBef>
                <a:spcPct val="0"/>
              </a:spcBef>
              <a:spcAft>
                <a:spcPct val="0"/>
              </a:spcAft>
              <a:defRPr>
                <a:solidFill>
                  <a:schemeClr val="tx1"/>
                </a:solidFill>
                <a:latin typeface="Arial" pitchFamily="34" charset="0"/>
              </a:defRPr>
            </a:lvl7pPr>
            <a:lvl8pPr marL="3554844" indent="-236990" eaLnBrk="0" fontAlgn="base" hangingPunct="0">
              <a:spcBef>
                <a:spcPct val="0"/>
              </a:spcBef>
              <a:spcAft>
                <a:spcPct val="0"/>
              </a:spcAft>
              <a:defRPr>
                <a:solidFill>
                  <a:schemeClr val="tx1"/>
                </a:solidFill>
                <a:latin typeface="Arial" pitchFamily="34" charset="0"/>
              </a:defRPr>
            </a:lvl8pPr>
            <a:lvl9pPr marL="4028824" indent="-236990" eaLnBrk="0" fontAlgn="base" hangingPunct="0">
              <a:spcBef>
                <a:spcPct val="0"/>
              </a:spcBef>
              <a:spcAft>
                <a:spcPct val="0"/>
              </a:spcAft>
              <a:defRPr>
                <a:solidFill>
                  <a:schemeClr val="tx1"/>
                </a:solidFill>
                <a:latin typeface="Arial" pitchFamily="34" charset="0"/>
              </a:defRPr>
            </a:lvl9pPr>
          </a:lstStyle>
          <a:p>
            <a:pPr eaLnBrk="1" hangingPunct="1">
              <a:defRPr/>
            </a:pPr>
            <a:fld id="{255B7EF5-EE7F-4CF8-89F2-229DCFDC0A49}" type="slidenum">
              <a:rPr lang="en-US" smtClean="0"/>
              <a:pPr eaLnBrk="1" hangingPunct="1">
                <a:defRPr/>
              </a:pPr>
              <a:t>4</a:t>
            </a:fld>
            <a:endParaRPr lang="en-US" smtClean="0"/>
          </a:p>
        </p:txBody>
      </p:sp>
    </p:spTree>
    <p:extLst>
      <p:ext uri="{BB962C8B-B14F-4D97-AF65-F5344CB8AC3E}">
        <p14:creationId xmlns:p14="http://schemas.microsoft.com/office/powerpoint/2010/main" val="24730847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a:ln/>
        </p:spPr>
      </p:sp>
      <p:sp>
        <p:nvSpPr>
          <p:cNvPr id="12291" name="Notes Placeholder 2"/>
          <p:cNvSpPr>
            <a:spLocks noGrp="1"/>
          </p:cNvSpPr>
          <p:nvPr>
            <p:ph type="body" idx="1"/>
          </p:nvPr>
        </p:nvSpPr>
        <p:spPr>
          <a:noFill/>
          <a:ln/>
        </p:spPr>
        <p:txBody>
          <a:bodyPr/>
          <a:lstStyle/>
          <a:p>
            <a:pPr marL="177742" indent="-177742">
              <a:buFont typeface="Arial" panose="020B0604020202020204" pitchFamily="34" charset="0"/>
              <a:buChar char="•"/>
            </a:pPr>
            <a:r>
              <a:rPr lang="ru-RU" dirty="0" smtClean="0"/>
              <a:t>Разные </a:t>
            </a:r>
            <a:r>
              <a:rPr lang="en-US" dirty="0" smtClean="0"/>
              <a:t>workflow:</a:t>
            </a:r>
          </a:p>
          <a:p>
            <a:pPr marL="651721" lvl="1" indent="-177742">
              <a:buFont typeface="Arial" panose="020B0604020202020204" pitchFamily="34" charset="0"/>
              <a:buChar char="•"/>
            </a:pPr>
            <a:r>
              <a:rPr lang="ru-RU" dirty="0" smtClean="0"/>
              <a:t>Если</a:t>
            </a:r>
            <a:r>
              <a:rPr lang="ru-RU" baseline="0" dirty="0" smtClean="0"/>
              <a:t> есть доступ на </a:t>
            </a:r>
            <a:r>
              <a:rPr lang="en-US" baseline="0" dirty="0" smtClean="0"/>
              <a:t>push </a:t>
            </a:r>
            <a:r>
              <a:rPr lang="ru-RU" baseline="0" dirty="0" smtClean="0"/>
              <a:t>к репозиторию, вы пользуетесь </a:t>
            </a:r>
            <a:r>
              <a:rPr lang="en-US" baseline="0" dirty="0" smtClean="0"/>
              <a:t>workflow</a:t>
            </a:r>
            <a:r>
              <a:rPr lang="ru-RU" baseline="0" dirty="0" smtClean="0"/>
              <a:t>, описанным ранее</a:t>
            </a:r>
          </a:p>
          <a:p>
            <a:pPr marL="651721" lvl="1" indent="-177742">
              <a:buFont typeface="Arial" panose="020B0604020202020204" pitchFamily="34" charset="0"/>
              <a:buChar char="•"/>
            </a:pPr>
            <a:r>
              <a:rPr lang="ru-RU" baseline="0" dirty="0" smtClean="0"/>
              <a:t>Если доступа на </a:t>
            </a:r>
            <a:r>
              <a:rPr lang="en-US" baseline="0" dirty="0" smtClean="0"/>
              <a:t>push </a:t>
            </a:r>
            <a:r>
              <a:rPr lang="ru-RU" baseline="0" dirty="0" smtClean="0"/>
              <a:t>нет, используется другой </a:t>
            </a:r>
            <a:r>
              <a:rPr lang="en-US" baseline="0" dirty="0" smtClean="0"/>
              <a:t>workflow</a:t>
            </a:r>
            <a:endParaRPr lang="en-US" dirty="0" smtClean="0"/>
          </a:p>
        </p:txBody>
      </p:sp>
      <p:sp>
        <p:nvSpPr>
          <p:cNvPr id="122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70216" indent="-296237" eaLnBrk="0" hangingPunct="0">
              <a:defRPr>
                <a:solidFill>
                  <a:schemeClr val="tx1"/>
                </a:solidFill>
                <a:latin typeface="Arial" pitchFamily="34" charset="0"/>
              </a:defRPr>
            </a:lvl2pPr>
            <a:lvl3pPr marL="1184948" indent="-236990" eaLnBrk="0" hangingPunct="0">
              <a:defRPr>
                <a:solidFill>
                  <a:schemeClr val="tx1"/>
                </a:solidFill>
                <a:latin typeface="Arial" pitchFamily="34" charset="0"/>
              </a:defRPr>
            </a:lvl3pPr>
            <a:lvl4pPr marL="1658927" indent="-236990" eaLnBrk="0" hangingPunct="0">
              <a:defRPr>
                <a:solidFill>
                  <a:schemeClr val="tx1"/>
                </a:solidFill>
                <a:latin typeface="Arial" pitchFamily="34" charset="0"/>
              </a:defRPr>
            </a:lvl4pPr>
            <a:lvl5pPr marL="2132907" indent="-236990" eaLnBrk="0" hangingPunct="0">
              <a:defRPr>
                <a:solidFill>
                  <a:schemeClr val="tx1"/>
                </a:solidFill>
                <a:latin typeface="Arial" pitchFamily="34" charset="0"/>
              </a:defRPr>
            </a:lvl5pPr>
            <a:lvl6pPr marL="2606886" indent="-236990" eaLnBrk="0" fontAlgn="base" hangingPunct="0">
              <a:spcBef>
                <a:spcPct val="0"/>
              </a:spcBef>
              <a:spcAft>
                <a:spcPct val="0"/>
              </a:spcAft>
              <a:defRPr>
                <a:solidFill>
                  <a:schemeClr val="tx1"/>
                </a:solidFill>
                <a:latin typeface="Arial" pitchFamily="34" charset="0"/>
              </a:defRPr>
            </a:lvl6pPr>
            <a:lvl7pPr marL="3080865" indent="-236990" eaLnBrk="0" fontAlgn="base" hangingPunct="0">
              <a:spcBef>
                <a:spcPct val="0"/>
              </a:spcBef>
              <a:spcAft>
                <a:spcPct val="0"/>
              </a:spcAft>
              <a:defRPr>
                <a:solidFill>
                  <a:schemeClr val="tx1"/>
                </a:solidFill>
                <a:latin typeface="Arial" pitchFamily="34" charset="0"/>
              </a:defRPr>
            </a:lvl7pPr>
            <a:lvl8pPr marL="3554844" indent="-236990" eaLnBrk="0" fontAlgn="base" hangingPunct="0">
              <a:spcBef>
                <a:spcPct val="0"/>
              </a:spcBef>
              <a:spcAft>
                <a:spcPct val="0"/>
              </a:spcAft>
              <a:defRPr>
                <a:solidFill>
                  <a:schemeClr val="tx1"/>
                </a:solidFill>
                <a:latin typeface="Arial" pitchFamily="34" charset="0"/>
              </a:defRPr>
            </a:lvl8pPr>
            <a:lvl9pPr marL="4028824" indent="-236990" eaLnBrk="0" fontAlgn="base" hangingPunct="0">
              <a:spcBef>
                <a:spcPct val="0"/>
              </a:spcBef>
              <a:spcAft>
                <a:spcPct val="0"/>
              </a:spcAft>
              <a:defRPr>
                <a:solidFill>
                  <a:schemeClr val="tx1"/>
                </a:solidFill>
                <a:latin typeface="Arial" pitchFamily="34" charset="0"/>
              </a:defRPr>
            </a:lvl9pPr>
          </a:lstStyle>
          <a:p>
            <a:pPr eaLnBrk="1" hangingPunct="1">
              <a:defRPr/>
            </a:pPr>
            <a:fld id="{255B7EF5-EE7F-4CF8-89F2-229DCFDC0A49}" type="slidenum">
              <a:rPr lang="en-US" smtClean="0"/>
              <a:pPr eaLnBrk="1" hangingPunct="1">
                <a:defRPr/>
              </a:pPr>
              <a:t>40</a:t>
            </a:fld>
            <a:endParaRPr lang="en-US" smtClean="0"/>
          </a:p>
        </p:txBody>
      </p:sp>
    </p:spTree>
    <p:extLst>
      <p:ext uri="{BB962C8B-B14F-4D97-AF65-F5344CB8AC3E}">
        <p14:creationId xmlns:p14="http://schemas.microsoft.com/office/powerpoint/2010/main" val="37911773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a:ln/>
        </p:spPr>
      </p:sp>
      <p:sp>
        <p:nvSpPr>
          <p:cNvPr id="12291" name="Notes Placeholder 2"/>
          <p:cNvSpPr>
            <a:spLocks noGrp="1"/>
          </p:cNvSpPr>
          <p:nvPr>
            <p:ph type="body" idx="1"/>
          </p:nvPr>
        </p:nvSpPr>
        <p:spPr>
          <a:noFill/>
          <a:ln/>
        </p:spPr>
        <p:txBody>
          <a:bodyPr/>
          <a:lstStyle/>
          <a:p>
            <a:pPr marL="177742" indent="-177742">
              <a:buFont typeface="Arial" panose="020B0604020202020204" pitchFamily="34" charset="0"/>
              <a:buChar char="•"/>
            </a:pPr>
            <a:endParaRPr lang="en-US" dirty="0" smtClean="0"/>
          </a:p>
        </p:txBody>
      </p:sp>
      <p:sp>
        <p:nvSpPr>
          <p:cNvPr id="122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70216" indent="-296237" eaLnBrk="0" hangingPunct="0">
              <a:defRPr>
                <a:solidFill>
                  <a:schemeClr val="tx1"/>
                </a:solidFill>
                <a:latin typeface="Arial" pitchFamily="34" charset="0"/>
              </a:defRPr>
            </a:lvl2pPr>
            <a:lvl3pPr marL="1184948" indent="-236990" eaLnBrk="0" hangingPunct="0">
              <a:defRPr>
                <a:solidFill>
                  <a:schemeClr val="tx1"/>
                </a:solidFill>
                <a:latin typeface="Arial" pitchFamily="34" charset="0"/>
              </a:defRPr>
            </a:lvl3pPr>
            <a:lvl4pPr marL="1658927" indent="-236990" eaLnBrk="0" hangingPunct="0">
              <a:defRPr>
                <a:solidFill>
                  <a:schemeClr val="tx1"/>
                </a:solidFill>
                <a:latin typeface="Arial" pitchFamily="34" charset="0"/>
              </a:defRPr>
            </a:lvl4pPr>
            <a:lvl5pPr marL="2132907" indent="-236990" eaLnBrk="0" hangingPunct="0">
              <a:defRPr>
                <a:solidFill>
                  <a:schemeClr val="tx1"/>
                </a:solidFill>
                <a:latin typeface="Arial" pitchFamily="34" charset="0"/>
              </a:defRPr>
            </a:lvl5pPr>
            <a:lvl6pPr marL="2606886" indent="-236990" eaLnBrk="0" fontAlgn="base" hangingPunct="0">
              <a:spcBef>
                <a:spcPct val="0"/>
              </a:spcBef>
              <a:spcAft>
                <a:spcPct val="0"/>
              </a:spcAft>
              <a:defRPr>
                <a:solidFill>
                  <a:schemeClr val="tx1"/>
                </a:solidFill>
                <a:latin typeface="Arial" pitchFamily="34" charset="0"/>
              </a:defRPr>
            </a:lvl6pPr>
            <a:lvl7pPr marL="3080865" indent="-236990" eaLnBrk="0" fontAlgn="base" hangingPunct="0">
              <a:spcBef>
                <a:spcPct val="0"/>
              </a:spcBef>
              <a:spcAft>
                <a:spcPct val="0"/>
              </a:spcAft>
              <a:defRPr>
                <a:solidFill>
                  <a:schemeClr val="tx1"/>
                </a:solidFill>
                <a:latin typeface="Arial" pitchFamily="34" charset="0"/>
              </a:defRPr>
            </a:lvl7pPr>
            <a:lvl8pPr marL="3554844" indent="-236990" eaLnBrk="0" fontAlgn="base" hangingPunct="0">
              <a:spcBef>
                <a:spcPct val="0"/>
              </a:spcBef>
              <a:spcAft>
                <a:spcPct val="0"/>
              </a:spcAft>
              <a:defRPr>
                <a:solidFill>
                  <a:schemeClr val="tx1"/>
                </a:solidFill>
                <a:latin typeface="Arial" pitchFamily="34" charset="0"/>
              </a:defRPr>
            </a:lvl8pPr>
            <a:lvl9pPr marL="4028824" indent="-236990" eaLnBrk="0" fontAlgn="base" hangingPunct="0">
              <a:spcBef>
                <a:spcPct val="0"/>
              </a:spcBef>
              <a:spcAft>
                <a:spcPct val="0"/>
              </a:spcAft>
              <a:defRPr>
                <a:solidFill>
                  <a:schemeClr val="tx1"/>
                </a:solidFill>
                <a:latin typeface="Arial" pitchFamily="34" charset="0"/>
              </a:defRPr>
            </a:lvl9pPr>
          </a:lstStyle>
          <a:p>
            <a:pPr eaLnBrk="1" hangingPunct="1">
              <a:defRPr/>
            </a:pPr>
            <a:fld id="{255B7EF5-EE7F-4CF8-89F2-229DCFDC0A49}" type="slidenum">
              <a:rPr lang="en-US" smtClean="0"/>
              <a:pPr eaLnBrk="1" hangingPunct="1">
                <a:defRPr/>
              </a:pPr>
              <a:t>41</a:t>
            </a:fld>
            <a:endParaRPr lang="en-US" smtClean="0"/>
          </a:p>
        </p:txBody>
      </p:sp>
    </p:spTree>
    <p:extLst>
      <p:ext uri="{BB962C8B-B14F-4D97-AF65-F5344CB8AC3E}">
        <p14:creationId xmlns:p14="http://schemas.microsoft.com/office/powerpoint/2010/main" val="42824516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a:ln/>
        </p:spPr>
      </p:sp>
      <p:sp>
        <p:nvSpPr>
          <p:cNvPr id="12291" name="Notes Placeholder 2"/>
          <p:cNvSpPr>
            <a:spLocks noGrp="1"/>
          </p:cNvSpPr>
          <p:nvPr>
            <p:ph type="body" idx="1"/>
          </p:nvPr>
        </p:nvSpPr>
        <p:spPr>
          <a:noFill/>
          <a:ln/>
        </p:spPr>
        <p:txBody>
          <a:bodyPr/>
          <a:lstStyle/>
          <a:p>
            <a:pPr marL="177742" indent="-177742">
              <a:buFont typeface="Arial" panose="020B0604020202020204" pitchFamily="34" charset="0"/>
              <a:buChar char="•"/>
            </a:pPr>
            <a:r>
              <a:rPr lang="ru-RU" dirty="0" smtClean="0"/>
              <a:t>Не</a:t>
            </a:r>
            <a:r>
              <a:rPr lang="ru-RU" baseline="0" dirty="0" smtClean="0"/>
              <a:t> все файлы из рабочей копии следует добавлять в </a:t>
            </a:r>
            <a:r>
              <a:rPr lang="ru-RU" baseline="0" dirty="0" err="1" smtClean="0"/>
              <a:t>репозиторий</a:t>
            </a:r>
            <a:endParaRPr lang="ru-RU" baseline="0" dirty="0" smtClean="0"/>
          </a:p>
          <a:p>
            <a:pPr marL="177742" indent="-177742">
              <a:buFont typeface="Arial" panose="020B0604020202020204" pitchFamily="34" charset="0"/>
              <a:buChar char="•"/>
            </a:pPr>
            <a:r>
              <a:rPr lang="ru-RU" baseline="0" dirty="0" smtClean="0"/>
              <a:t>Файлы, которые создаются во время </a:t>
            </a:r>
            <a:r>
              <a:rPr lang="ru-RU" baseline="0" dirty="0" err="1" smtClean="0"/>
              <a:t>билда</a:t>
            </a:r>
            <a:r>
              <a:rPr lang="ru-RU" baseline="0" dirty="0" smtClean="0"/>
              <a:t> нет смысла добавлять в </a:t>
            </a:r>
            <a:r>
              <a:rPr lang="ru-RU" baseline="0" dirty="0" err="1" smtClean="0"/>
              <a:t>репозиторий</a:t>
            </a:r>
            <a:r>
              <a:rPr lang="ru-RU" baseline="0" dirty="0" smtClean="0"/>
              <a:t>:</a:t>
            </a:r>
          </a:p>
          <a:p>
            <a:pPr marL="651721" lvl="1" indent="-177742">
              <a:buFont typeface="Arial" panose="020B0604020202020204" pitchFamily="34" charset="0"/>
              <a:buChar char="•"/>
            </a:pPr>
            <a:r>
              <a:rPr lang="ru-RU" baseline="0" dirty="0" smtClean="0"/>
              <a:t>Всегда можем скомпилировать исходный код и получить эти файлы, они не несут никакой полезной информации</a:t>
            </a:r>
          </a:p>
          <a:p>
            <a:pPr marL="651721" lvl="1" indent="-177742">
              <a:buFont typeface="Arial" panose="020B0604020202020204" pitchFamily="34" charset="0"/>
              <a:buChar char="•"/>
            </a:pPr>
            <a:r>
              <a:rPr lang="ru-RU" dirty="0" smtClean="0"/>
              <a:t>Если мы</a:t>
            </a:r>
            <a:r>
              <a:rPr lang="ru-RU" baseline="0" dirty="0" smtClean="0"/>
              <a:t> будем добавлять их в </a:t>
            </a:r>
            <a:r>
              <a:rPr lang="ru-RU" baseline="0" dirty="0" err="1" smtClean="0"/>
              <a:t>репозиторий</a:t>
            </a:r>
            <a:r>
              <a:rPr lang="ru-RU" baseline="0" dirty="0" smtClean="0"/>
              <a:t>, то его размер будет расти быстрее, потому что бинарные файлы сжимаются хуже текстовых</a:t>
            </a:r>
          </a:p>
          <a:p>
            <a:pPr marL="177742" indent="-177742">
              <a:buFont typeface="Arial" panose="020B0604020202020204" pitchFamily="34" charset="0"/>
              <a:buChar char="•"/>
            </a:pPr>
            <a:r>
              <a:rPr lang="ru-RU" baseline="0" dirty="0" smtClean="0"/>
              <a:t>Временные файлы, которые создаются редакторами или </a:t>
            </a:r>
            <a:r>
              <a:rPr lang="en-US" baseline="0" dirty="0" smtClean="0"/>
              <a:t>IDE </a:t>
            </a:r>
            <a:r>
              <a:rPr lang="ru-RU" baseline="0" dirty="0" smtClean="0"/>
              <a:t>во время работы над проектом</a:t>
            </a:r>
          </a:p>
          <a:p>
            <a:pPr marL="177742" indent="-177742">
              <a:buFont typeface="Arial" panose="020B0604020202020204" pitchFamily="34" charset="0"/>
              <a:buChar char="•"/>
            </a:pPr>
            <a:r>
              <a:rPr lang="ru-RU" dirty="0" smtClean="0"/>
              <a:t>Мы не хотим добавлять эти файлы в </a:t>
            </a:r>
            <a:r>
              <a:rPr lang="ru-RU" dirty="0" err="1" smtClean="0"/>
              <a:t>репозиторий</a:t>
            </a:r>
            <a:r>
              <a:rPr lang="ru-RU" dirty="0" smtClean="0"/>
              <a:t> и хотим, чтобы </a:t>
            </a:r>
            <a:r>
              <a:rPr lang="en-US" dirty="0" err="1" smtClean="0"/>
              <a:t>Git</a:t>
            </a:r>
            <a:r>
              <a:rPr lang="ru-RU" dirty="0" smtClean="0"/>
              <a:t> не</a:t>
            </a:r>
            <a:r>
              <a:rPr lang="en-US" baseline="0" dirty="0" smtClean="0"/>
              <a:t> </a:t>
            </a:r>
            <a:r>
              <a:rPr lang="ru-RU" baseline="0" dirty="0" smtClean="0"/>
              <a:t>показывал их в статусе рабочей копии (игнорировал при сравнении индекса с рабочей копией)</a:t>
            </a:r>
          </a:p>
          <a:p>
            <a:pPr marL="177742" indent="-177742">
              <a:buFont typeface="Arial" panose="020B0604020202020204" pitchFamily="34" charset="0"/>
              <a:buChar char="•"/>
            </a:pPr>
            <a:r>
              <a:rPr lang="ru-RU" baseline="0" dirty="0" smtClean="0"/>
              <a:t>В </a:t>
            </a:r>
            <a:r>
              <a:rPr lang="en-US" baseline="0" dirty="0" smtClean="0"/>
              <a:t>.</a:t>
            </a:r>
            <a:r>
              <a:rPr lang="en-US" baseline="0" dirty="0" err="1" smtClean="0"/>
              <a:t>gitignore</a:t>
            </a:r>
            <a:r>
              <a:rPr lang="en-US" baseline="0" dirty="0" smtClean="0"/>
              <a:t> </a:t>
            </a:r>
            <a:r>
              <a:rPr lang="ru-RU" baseline="0" dirty="0" smtClean="0"/>
              <a:t>перечислены файлы, которые </a:t>
            </a:r>
            <a:r>
              <a:rPr lang="en-US" baseline="0" dirty="0" err="1" smtClean="0"/>
              <a:t>Git</a:t>
            </a:r>
            <a:r>
              <a:rPr lang="en-US" baseline="0" dirty="0" smtClean="0"/>
              <a:t> </a:t>
            </a:r>
            <a:r>
              <a:rPr lang="ru-RU" baseline="0" dirty="0" smtClean="0"/>
              <a:t>должен игнорировать</a:t>
            </a:r>
          </a:p>
          <a:p>
            <a:pPr marL="177742" indent="-177742">
              <a:buFont typeface="Arial" panose="020B0604020202020204" pitchFamily="34" charset="0"/>
              <a:buChar char="•"/>
            </a:pPr>
            <a:r>
              <a:rPr lang="ru-RU" baseline="0" dirty="0" smtClean="0"/>
              <a:t>Обычно </a:t>
            </a:r>
            <a:r>
              <a:rPr lang="en-US" baseline="0" dirty="0" smtClean="0"/>
              <a:t>.</a:t>
            </a:r>
            <a:r>
              <a:rPr lang="en-US" baseline="0" dirty="0" err="1" smtClean="0"/>
              <a:t>gitignore</a:t>
            </a:r>
            <a:r>
              <a:rPr lang="en-US" baseline="0" dirty="0" smtClean="0"/>
              <a:t> </a:t>
            </a:r>
            <a:r>
              <a:rPr lang="ru-RU" baseline="0" dirty="0" smtClean="0"/>
              <a:t>добавляется в корень </a:t>
            </a:r>
            <a:r>
              <a:rPr lang="ru-RU" baseline="0" dirty="0" err="1" smtClean="0"/>
              <a:t>репозитория</a:t>
            </a:r>
            <a:r>
              <a:rPr lang="ru-RU" baseline="0" dirty="0" smtClean="0"/>
              <a:t> и </a:t>
            </a:r>
            <a:r>
              <a:rPr lang="ru-RU" baseline="0" dirty="0" err="1" smtClean="0"/>
              <a:t>коммитится</a:t>
            </a:r>
            <a:r>
              <a:rPr lang="ru-RU" baseline="0" dirty="0" smtClean="0"/>
              <a:t> (чтобы у всех был актуальный список игнорируемых файлов)</a:t>
            </a:r>
            <a:endParaRPr lang="en-US" dirty="0" smtClean="0"/>
          </a:p>
        </p:txBody>
      </p:sp>
      <p:sp>
        <p:nvSpPr>
          <p:cNvPr id="122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70216" indent="-296237" eaLnBrk="0" hangingPunct="0">
              <a:defRPr>
                <a:solidFill>
                  <a:schemeClr val="tx1"/>
                </a:solidFill>
                <a:latin typeface="Arial" pitchFamily="34" charset="0"/>
              </a:defRPr>
            </a:lvl2pPr>
            <a:lvl3pPr marL="1184948" indent="-236990" eaLnBrk="0" hangingPunct="0">
              <a:defRPr>
                <a:solidFill>
                  <a:schemeClr val="tx1"/>
                </a:solidFill>
                <a:latin typeface="Arial" pitchFamily="34" charset="0"/>
              </a:defRPr>
            </a:lvl3pPr>
            <a:lvl4pPr marL="1658927" indent="-236990" eaLnBrk="0" hangingPunct="0">
              <a:defRPr>
                <a:solidFill>
                  <a:schemeClr val="tx1"/>
                </a:solidFill>
                <a:latin typeface="Arial" pitchFamily="34" charset="0"/>
              </a:defRPr>
            </a:lvl4pPr>
            <a:lvl5pPr marL="2132907" indent="-236990" eaLnBrk="0" hangingPunct="0">
              <a:defRPr>
                <a:solidFill>
                  <a:schemeClr val="tx1"/>
                </a:solidFill>
                <a:latin typeface="Arial" pitchFamily="34" charset="0"/>
              </a:defRPr>
            </a:lvl5pPr>
            <a:lvl6pPr marL="2606886" indent="-236990" eaLnBrk="0" fontAlgn="base" hangingPunct="0">
              <a:spcBef>
                <a:spcPct val="0"/>
              </a:spcBef>
              <a:spcAft>
                <a:spcPct val="0"/>
              </a:spcAft>
              <a:defRPr>
                <a:solidFill>
                  <a:schemeClr val="tx1"/>
                </a:solidFill>
                <a:latin typeface="Arial" pitchFamily="34" charset="0"/>
              </a:defRPr>
            </a:lvl6pPr>
            <a:lvl7pPr marL="3080865" indent="-236990" eaLnBrk="0" fontAlgn="base" hangingPunct="0">
              <a:spcBef>
                <a:spcPct val="0"/>
              </a:spcBef>
              <a:spcAft>
                <a:spcPct val="0"/>
              </a:spcAft>
              <a:defRPr>
                <a:solidFill>
                  <a:schemeClr val="tx1"/>
                </a:solidFill>
                <a:latin typeface="Arial" pitchFamily="34" charset="0"/>
              </a:defRPr>
            </a:lvl7pPr>
            <a:lvl8pPr marL="3554844" indent="-236990" eaLnBrk="0" fontAlgn="base" hangingPunct="0">
              <a:spcBef>
                <a:spcPct val="0"/>
              </a:spcBef>
              <a:spcAft>
                <a:spcPct val="0"/>
              </a:spcAft>
              <a:defRPr>
                <a:solidFill>
                  <a:schemeClr val="tx1"/>
                </a:solidFill>
                <a:latin typeface="Arial" pitchFamily="34" charset="0"/>
              </a:defRPr>
            </a:lvl8pPr>
            <a:lvl9pPr marL="4028824" indent="-236990" eaLnBrk="0" fontAlgn="base" hangingPunct="0">
              <a:spcBef>
                <a:spcPct val="0"/>
              </a:spcBef>
              <a:spcAft>
                <a:spcPct val="0"/>
              </a:spcAft>
              <a:defRPr>
                <a:solidFill>
                  <a:schemeClr val="tx1"/>
                </a:solidFill>
                <a:latin typeface="Arial" pitchFamily="34" charset="0"/>
              </a:defRPr>
            </a:lvl9pPr>
          </a:lstStyle>
          <a:p>
            <a:pPr eaLnBrk="1" hangingPunct="1">
              <a:defRPr/>
            </a:pPr>
            <a:fld id="{255B7EF5-EE7F-4CF8-89F2-229DCFDC0A49}" type="slidenum">
              <a:rPr lang="en-US" smtClean="0"/>
              <a:pPr eaLnBrk="1" hangingPunct="1">
                <a:defRPr/>
              </a:pPr>
              <a:t>42</a:t>
            </a:fld>
            <a:endParaRPr lang="en-US" smtClean="0"/>
          </a:p>
        </p:txBody>
      </p:sp>
    </p:spTree>
    <p:extLst>
      <p:ext uri="{BB962C8B-B14F-4D97-AF65-F5344CB8AC3E}">
        <p14:creationId xmlns:p14="http://schemas.microsoft.com/office/powerpoint/2010/main" val="20373564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a:ln/>
        </p:spPr>
      </p:sp>
      <p:sp>
        <p:nvSpPr>
          <p:cNvPr id="12291" name="Notes Placeholder 2"/>
          <p:cNvSpPr>
            <a:spLocks noGrp="1"/>
          </p:cNvSpPr>
          <p:nvPr>
            <p:ph type="body" idx="1"/>
          </p:nvPr>
        </p:nvSpPr>
        <p:spPr>
          <a:noFill/>
          <a:ln/>
        </p:spPr>
        <p:txBody>
          <a:bodyPr/>
          <a:lstStyle/>
          <a:p>
            <a:endParaRPr lang="en-US" dirty="0" smtClean="0"/>
          </a:p>
        </p:txBody>
      </p:sp>
      <p:sp>
        <p:nvSpPr>
          <p:cNvPr id="122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70216" indent="-296237" eaLnBrk="0" hangingPunct="0">
              <a:defRPr>
                <a:solidFill>
                  <a:schemeClr val="tx1"/>
                </a:solidFill>
                <a:latin typeface="Arial" pitchFamily="34" charset="0"/>
              </a:defRPr>
            </a:lvl2pPr>
            <a:lvl3pPr marL="1184948" indent="-236990" eaLnBrk="0" hangingPunct="0">
              <a:defRPr>
                <a:solidFill>
                  <a:schemeClr val="tx1"/>
                </a:solidFill>
                <a:latin typeface="Arial" pitchFamily="34" charset="0"/>
              </a:defRPr>
            </a:lvl3pPr>
            <a:lvl4pPr marL="1658927" indent="-236990" eaLnBrk="0" hangingPunct="0">
              <a:defRPr>
                <a:solidFill>
                  <a:schemeClr val="tx1"/>
                </a:solidFill>
                <a:latin typeface="Arial" pitchFamily="34" charset="0"/>
              </a:defRPr>
            </a:lvl4pPr>
            <a:lvl5pPr marL="2132907" indent="-236990" eaLnBrk="0" hangingPunct="0">
              <a:defRPr>
                <a:solidFill>
                  <a:schemeClr val="tx1"/>
                </a:solidFill>
                <a:latin typeface="Arial" pitchFamily="34" charset="0"/>
              </a:defRPr>
            </a:lvl5pPr>
            <a:lvl6pPr marL="2606886" indent="-236990" eaLnBrk="0" fontAlgn="base" hangingPunct="0">
              <a:spcBef>
                <a:spcPct val="0"/>
              </a:spcBef>
              <a:spcAft>
                <a:spcPct val="0"/>
              </a:spcAft>
              <a:defRPr>
                <a:solidFill>
                  <a:schemeClr val="tx1"/>
                </a:solidFill>
                <a:latin typeface="Arial" pitchFamily="34" charset="0"/>
              </a:defRPr>
            </a:lvl6pPr>
            <a:lvl7pPr marL="3080865" indent="-236990" eaLnBrk="0" fontAlgn="base" hangingPunct="0">
              <a:spcBef>
                <a:spcPct val="0"/>
              </a:spcBef>
              <a:spcAft>
                <a:spcPct val="0"/>
              </a:spcAft>
              <a:defRPr>
                <a:solidFill>
                  <a:schemeClr val="tx1"/>
                </a:solidFill>
                <a:latin typeface="Arial" pitchFamily="34" charset="0"/>
              </a:defRPr>
            </a:lvl7pPr>
            <a:lvl8pPr marL="3554844" indent="-236990" eaLnBrk="0" fontAlgn="base" hangingPunct="0">
              <a:spcBef>
                <a:spcPct val="0"/>
              </a:spcBef>
              <a:spcAft>
                <a:spcPct val="0"/>
              </a:spcAft>
              <a:defRPr>
                <a:solidFill>
                  <a:schemeClr val="tx1"/>
                </a:solidFill>
                <a:latin typeface="Arial" pitchFamily="34" charset="0"/>
              </a:defRPr>
            </a:lvl8pPr>
            <a:lvl9pPr marL="4028824" indent="-236990" eaLnBrk="0" fontAlgn="base" hangingPunct="0">
              <a:spcBef>
                <a:spcPct val="0"/>
              </a:spcBef>
              <a:spcAft>
                <a:spcPct val="0"/>
              </a:spcAft>
              <a:defRPr>
                <a:solidFill>
                  <a:schemeClr val="tx1"/>
                </a:solidFill>
                <a:latin typeface="Arial" pitchFamily="34" charset="0"/>
              </a:defRPr>
            </a:lvl9pPr>
          </a:lstStyle>
          <a:p>
            <a:pPr eaLnBrk="1" hangingPunct="1">
              <a:defRPr/>
            </a:pPr>
            <a:fld id="{255B7EF5-EE7F-4CF8-89F2-229DCFDC0A49}" type="slidenum">
              <a:rPr lang="en-US" smtClean="0"/>
              <a:pPr eaLnBrk="1" hangingPunct="1">
                <a:defRPr/>
              </a:pPr>
              <a:t>43</a:t>
            </a:fld>
            <a:endParaRPr lang="en-US" smtClean="0"/>
          </a:p>
        </p:txBody>
      </p:sp>
    </p:spTree>
    <p:extLst>
      <p:ext uri="{BB962C8B-B14F-4D97-AF65-F5344CB8AC3E}">
        <p14:creationId xmlns:p14="http://schemas.microsoft.com/office/powerpoint/2010/main" val="24368394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a:ln/>
        </p:spPr>
      </p:sp>
      <p:sp>
        <p:nvSpPr>
          <p:cNvPr id="17411" name="Notes Placeholder 2"/>
          <p:cNvSpPr>
            <a:spLocks noGrp="1"/>
          </p:cNvSpPr>
          <p:nvPr>
            <p:ph type="body" idx="1"/>
          </p:nvPr>
        </p:nvSpPr>
        <p:spPr>
          <a:noFill/>
          <a:ln/>
        </p:spPr>
        <p:txBody>
          <a:bodyPr/>
          <a:lstStyle/>
          <a:p>
            <a:endParaRPr lang="en-US" smtClean="0"/>
          </a:p>
        </p:txBody>
      </p:sp>
      <p:sp>
        <p:nvSpPr>
          <p:cNvPr id="17412" name="Slide Number Placeholder 3"/>
          <p:cNvSpPr>
            <a:spLocks noGrp="1"/>
          </p:cNvSpPr>
          <p:nvPr>
            <p:ph type="sldNum" sz="quarter" idx="5"/>
          </p:nvPr>
        </p:nvSpPr>
        <p:spPr>
          <a:noFill/>
        </p:spPr>
        <p:txBody>
          <a:bodyPr/>
          <a:lstStyle/>
          <a:p>
            <a:fld id="{E81DD28D-2242-4C1A-911E-536F41C5AD53}" type="slidenum">
              <a:rPr lang="en-US" smtClean="0">
                <a:latin typeface="Arial" pitchFamily="34" charset="0"/>
                <a:cs typeface="Arial" pitchFamily="34" charset="0"/>
              </a:rPr>
              <a:pPr/>
              <a:t>44</a:t>
            </a:fld>
            <a:endParaRPr lang="en-US" smtClean="0">
              <a:latin typeface="Arial" pitchFamily="34" charset="0"/>
              <a:cs typeface="Arial" pitchFamily="34" charset="0"/>
            </a:endParaRPr>
          </a:p>
        </p:txBody>
      </p:sp>
    </p:spTree>
    <p:extLst>
      <p:ext uri="{BB962C8B-B14F-4D97-AF65-F5344CB8AC3E}">
        <p14:creationId xmlns:p14="http://schemas.microsoft.com/office/powerpoint/2010/main" val="1871806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a:ln/>
        </p:spPr>
      </p:sp>
      <p:sp>
        <p:nvSpPr>
          <p:cNvPr id="18435" name="Notes Placeholder 2"/>
          <p:cNvSpPr>
            <a:spLocks noGrp="1"/>
          </p:cNvSpPr>
          <p:nvPr>
            <p:ph type="body" idx="1"/>
          </p:nvPr>
        </p:nvSpPr>
        <p:spPr>
          <a:noFill/>
          <a:ln/>
        </p:spPr>
        <p:txBody>
          <a:bodyPr/>
          <a:lstStyle/>
          <a:p>
            <a:endParaRPr lang="en-US" smtClean="0"/>
          </a:p>
        </p:txBody>
      </p:sp>
      <p:sp>
        <p:nvSpPr>
          <p:cNvPr id="18436"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70216" indent="-296237" eaLnBrk="0" hangingPunct="0">
              <a:defRPr>
                <a:solidFill>
                  <a:schemeClr val="tx1"/>
                </a:solidFill>
                <a:latin typeface="Arial" pitchFamily="34" charset="0"/>
              </a:defRPr>
            </a:lvl2pPr>
            <a:lvl3pPr marL="1184948" indent="-236990" eaLnBrk="0" hangingPunct="0">
              <a:defRPr>
                <a:solidFill>
                  <a:schemeClr val="tx1"/>
                </a:solidFill>
                <a:latin typeface="Arial" pitchFamily="34" charset="0"/>
              </a:defRPr>
            </a:lvl3pPr>
            <a:lvl4pPr marL="1658927" indent="-236990" eaLnBrk="0" hangingPunct="0">
              <a:defRPr>
                <a:solidFill>
                  <a:schemeClr val="tx1"/>
                </a:solidFill>
                <a:latin typeface="Arial" pitchFamily="34" charset="0"/>
              </a:defRPr>
            </a:lvl4pPr>
            <a:lvl5pPr marL="2132907" indent="-236990" eaLnBrk="0" hangingPunct="0">
              <a:defRPr>
                <a:solidFill>
                  <a:schemeClr val="tx1"/>
                </a:solidFill>
                <a:latin typeface="Arial" pitchFamily="34" charset="0"/>
              </a:defRPr>
            </a:lvl5pPr>
            <a:lvl6pPr marL="2606886" indent="-236990" eaLnBrk="0" fontAlgn="base" hangingPunct="0">
              <a:spcBef>
                <a:spcPct val="0"/>
              </a:spcBef>
              <a:spcAft>
                <a:spcPct val="0"/>
              </a:spcAft>
              <a:defRPr>
                <a:solidFill>
                  <a:schemeClr val="tx1"/>
                </a:solidFill>
                <a:latin typeface="Arial" pitchFamily="34" charset="0"/>
              </a:defRPr>
            </a:lvl6pPr>
            <a:lvl7pPr marL="3080865" indent="-236990" eaLnBrk="0" fontAlgn="base" hangingPunct="0">
              <a:spcBef>
                <a:spcPct val="0"/>
              </a:spcBef>
              <a:spcAft>
                <a:spcPct val="0"/>
              </a:spcAft>
              <a:defRPr>
                <a:solidFill>
                  <a:schemeClr val="tx1"/>
                </a:solidFill>
                <a:latin typeface="Arial" pitchFamily="34" charset="0"/>
              </a:defRPr>
            </a:lvl7pPr>
            <a:lvl8pPr marL="3554844" indent="-236990" eaLnBrk="0" fontAlgn="base" hangingPunct="0">
              <a:spcBef>
                <a:spcPct val="0"/>
              </a:spcBef>
              <a:spcAft>
                <a:spcPct val="0"/>
              </a:spcAft>
              <a:defRPr>
                <a:solidFill>
                  <a:schemeClr val="tx1"/>
                </a:solidFill>
                <a:latin typeface="Arial" pitchFamily="34" charset="0"/>
              </a:defRPr>
            </a:lvl8pPr>
            <a:lvl9pPr marL="4028824" indent="-236990" eaLnBrk="0" fontAlgn="base" hangingPunct="0">
              <a:spcBef>
                <a:spcPct val="0"/>
              </a:spcBef>
              <a:spcAft>
                <a:spcPct val="0"/>
              </a:spcAft>
              <a:defRPr>
                <a:solidFill>
                  <a:schemeClr val="tx1"/>
                </a:solidFill>
                <a:latin typeface="Arial" pitchFamily="34" charset="0"/>
              </a:defRPr>
            </a:lvl9pPr>
          </a:lstStyle>
          <a:p>
            <a:pPr eaLnBrk="1" hangingPunct="1">
              <a:defRPr/>
            </a:pPr>
            <a:fld id="{4413B50A-10E6-4416-85F5-F2EDE999602F}" type="slidenum">
              <a:rPr lang="en-US" smtClean="0"/>
              <a:pPr eaLnBrk="1" hangingPunct="1">
                <a:defRPr/>
              </a:pPr>
              <a:t>45</a:t>
            </a:fld>
            <a:endParaRPr lang="en-US" smtClean="0"/>
          </a:p>
        </p:txBody>
      </p:sp>
    </p:spTree>
    <p:extLst>
      <p:ext uri="{BB962C8B-B14F-4D97-AF65-F5344CB8AC3E}">
        <p14:creationId xmlns:p14="http://schemas.microsoft.com/office/powerpoint/2010/main" val="548340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a:ln/>
        </p:spPr>
      </p:sp>
      <p:sp>
        <p:nvSpPr>
          <p:cNvPr id="12291" name="Notes Placeholder 2"/>
          <p:cNvSpPr>
            <a:spLocks noGrp="1"/>
          </p:cNvSpPr>
          <p:nvPr>
            <p:ph type="body" idx="1"/>
          </p:nvPr>
        </p:nvSpPr>
        <p:spPr>
          <a:noFill/>
          <a:ln/>
        </p:spPr>
        <p:txBody>
          <a:bodyPr/>
          <a:lstStyle/>
          <a:p>
            <a:pPr marL="177742" indent="-177742">
              <a:buFont typeface="Arial" panose="020B0604020202020204" pitchFamily="34" charset="0"/>
              <a:buChar char="•"/>
            </a:pPr>
            <a:r>
              <a:rPr lang="ru-RU" dirty="0" smtClean="0"/>
              <a:t>Подробнее про рабочую копию (примеры файлов и папок с картинки)</a:t>
            </a:r>
          </a:p>
          <a:p>
            <a:pPr marL="177742" indent="-177742">
              <a:buFont typeface="Arial" panose="020B0604020202020204" pitchFamily="34" charset="0"/>
              <a:buChar char="•"/>
            </a:pPr>
            <a:r>
              <a:rPr lang="ru-RU" dirty="0" smtClean="0"/>
              <a:t>В</a:t>
            </a:r>
            <a:r>
              <a:rPr lang="ru-RU" baseline="0" dirty="0" smtClean="0"/>
              <a:t> директории </a:t>
            </a:r>
            <a:r>
              <a:rPr lang="en-US" baseline="0" dirty="0" smtClean="0"/>
              <a:t>.</a:t>
            </a:r>
            <a:r>
              <a:rPr lang="en-US" baseline="0" dirty="0" err="1" smtClean="0"/>
              <a:t>git</a:t>
            </a:r>
            <a:r>
              <a:rPr lang="en-US" baseline="0" dirty="0" smtClean="0"/>
              <a:t> </a:t>
            </a:r>
            <a:r>
              <a:rPr lang="ru-RU" baseline="0" dirty="0" smtClean="0"/>
              <a:t>хранится вся история изменений и служебные файлы </a:t>
            </a:r>
            <a:r>
              <a:rPr lang="en-US" baseline="0" dirty="0" err="1" smtClean="0"/>
              <a:t>Git</a:t>
            </a:r>
            <a:endParaRPr lang="ru-RU" baseline="0" dirty="0" smtClean="0"/>
          </a:p>
          <a:p>
            <a:pPr marL="177742" indent="-177742" defTabSz="947958">
              <a:buFont typeface="Arial" panose="020B0604020202020204" pitchFamily="34" charset="0"/>
              <a:buChar char="•"/>
              <a:defRPr/>
            </a:pPr>
            <a:r>
              <a:rPr lang="ru-RU" baseline="0" dirty="0" smtClean="0"/>
              <a:t>Рабочую копию иногда ещё называют рабочей директорией, это одно и то же</a:t>
            </a:r>
          </a:p>
          <a:p>
            <a:pPr marL="177742" indent="-177742" defTabSz="947958">
              <a:buFont typeface="Arial" panose="020B0604020202020204" pitchFamily="34" charset="0"/>
              <a:buChar char="•"/>
              <a:defRPr/>
            </a:pPr>
            <a:r>
              <a:rPr lang="ru-RU" baseline="0" dirty="0" smtClean="0"/>
              <a:t>Процесс работы с </a:t>
            </a:r>
            <a:r>
              <a:rPr lang="en-US" baseline="0" dirty="0" err="1" smtClean="0"/>
              <a:t>Git</a:t>
            </a:r>
            <a:r>
              <a:rPr lang="en-US" baseline="0" dirty="0" smtClean="0"/>
              <a:t>:</a:t>
            </a:r>
            <a:endParaRPr lang="ru-RU" baseline="0" dirty="0" smtClean="0"/>
          </a:p>
          <a:p>
            <a:pPr marL="651721" lvl="1" indent="-177742">
              <a:buFont typeface="Arial" panose="020B0604020202020204" pitchFamily="34" charset="0"/>
              <a:buChar char="•"/>
            </a:pPr>
            <a:r>
              <a:rPr lang="ru-RU" baseline="0" dirty="0" smtClean="0"/>
              <a:t>Создание нового </a:t>
            </a:r>
            <a:r>
              <a:rPr lang="ru-RU" baseline="0" dirty="0" err="1" smtClean="0"/>
              <a:t>коммита</a:t>
            </a:r>
            <a:r>
              <a:rPr lang="ru-RU" baseline="0" dirty="0" smtClean="0"/>
              <a:t> в </a:t>
            </a:r>
            <a:r>
              <a:rPr lang="en-US" baseline="0" dirty="0" err="1" smtClean="0"/>
              <a:t>Git</a:t>
            </a:r>
            <a:r>
              <a:rPr lang="en-US" baseline="0" dirty="0" smtClean="0"/>
              <a:t>: </a:t>
            </a:r>
            <a:r>
              <a:rPr lang="ru-RU" baseline="0" dirty="0" smtClean="0"/>
              <a:t>изменить рабочую копию, попросить </a:t>
            </a:r>
            <a:r>
              <a:rPr lang="en-US" baseline="0" dirty="0" err="1" smtClean="0"/>
              <a:t>Git</a:t>
            </a:r>
            <a:r>
              <a:rPr lang="en-US" baseline="0" dirty="0" smtClean="0"/>
              <a:t> </a:t>
            </a:r>
            <a:r>
              <a:rPr lang="ru-RU" baseline="0" dirty="0" smtClean="0"/>
              <a:t>зафиксировать изменения в </a:t>
            </a:r>
            <a:r>
              <a:rPr lang="ru-RU" baseline="0" dirty="0" err="1" smtClean="0"/>
              <a:t>репозитории</a:t>
            </a:r>
            <a:endParaRPr lang="ru-RU" baseline="0" dirty="0" smtClean="0"/>
          </a:p>
          <a:p>
            <a:pPr marL="651721" lvl="1" indent="-177742">
              <a:buFont typeface="Arial" panose="020B0604020202020204" pitchFamily="34" charset="0"/>
              <a:buChar char="•"/>
            </a:pPr>
            <a:r>
              <a:rPr lang="ru-RU" baseline="0" dirty="0" smtClean="0"/>
              <a:t>Возврат к сохраненному состоянию: попросить </a:t>
            </a:r>
            <a:r>
              <a:rPr lang="en-US" baseline="0" dirty="0" err="1" smtClean="0"/>
              <a:t>Git</a:t>
            </a:r>
            <a:r>
              <a:rPr lang="en-US" baseline="0" dirty="0" smtClean="0"/>
              <a:t> </a:t>
            </a:r>
            <a:r>
              <a:rPr lang="ru-RU" baseline="0" dirty="0" smtClean="0"/>
              <a:t>положить сохраненное состояние в рабочую копию</a:t>
            </a:r>
          </a:p>
        </p:txBody>
      </p:sp>
      <p:sp>
        <p:nvSpPr>
          <p:cNvPr id="122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70216" indent="-296237" eaLnBrk="0" hangingPunct="0">
              <a:defRPr>
                <a:solidFill>
                  <a:schemeClr val="tx1"/>
                </a:solidFill>
                <a:latin typeface="Arial" pitchFamily="34" charset="0"/>
              </a:defRPr>
            </a:lvl2pPr>
            <a:lvl3pPr marL="1184948" indent="-236990" eaLnBrk="0" hangingPunct="0">
              <a:defRPr>
                <a:solidFill>
                  <a:schemeClr val="tx1"/>
                </a:solidFill>
                <a:latin typeface="Arial" pitchFamily="34" charset="0"/>
              </a:defRPr>
            </a:lvl3pPr>
            <a:lvl4pPr marL="1658927" indent="-236990" eaLnBrk="0" hangingPunct="0">
              <a:defRPr>
                <a:solidFill>
                  <a:schemeClr val="tx1"/>
                </a:solidFill>
                <a:latin typeface="Arial" pitchFamily="34" charset="0"/>
              </a:defRPr>
            </a:lvl4pPr>
            <a:lvl5pPr marL="2132907" indent="-236990" eaLnBrk="0" hangingPunct="0">
              <a:defRPr>
                <a:solidFill>
                  <a:schemeClr val="tx1"/>
                </a:solidFill>
                <a:latin typeface="Arial" pitchFamily="34" charset="0"/>
              </a:defRPr>
            </a:lvl5pPr>
            <a:lvl6pPr marL="2606886" indent="-236990" eaLnBrk="0" fontAlgn="base" hangingPunct="0">
              <a:spcBef>
                <a:spcPct val="0"/>
              </a:spcBef>
              <a:spcAft>
                <a:spcPct val="0"/>
              </a:spcAft>
              <a:defRPr>
                <a:solidFill>
                  <a:schemeClr val="tx1"/>
                </a:solidFill>
                <a:latin typeface="Arial" pitchFamily="34" charset="0"/>
              </a:defRPr>
            </a:lvl6pPr>
            <a:lvl7pPr marL="3080865" indent="-236990" eaLnBrk="0" fontAlgn="base" hangingPunct="0">
              <a:spcBef>
                <a:spcPct val="0"/>
              </a:spcBef>
              <a:spcAft>
                <a:spcPct val="0"/>
              </a:spcAft>
              <a:defRPr>
                <a:solidFill>
                  <a:schemeClr val="tx1"/>
                </a:solidFill>
                <a:latin typeface="Arial" pitchFamily="34" charset="0"/>
              </a:defRPr>
            </a:lvl7pPr>
            <a:lvl8pPr marL="3554844" indent="-236990" eaLnBrk="0" fontAlgn="base" hangingPunct="0">
              <a:spcBef>
                <a:spcPct val="0"/>
              </a:spcBef>
              <a:spcAft>
                <a:spcPct val="0"/>
              </a:spcAft>
              <a:defRPr>
                <a:solidFill>
                  <a:schemeClr val="tx1"/>
                </a:solidFill>
                <a:latin typeface="Arial" pitchFamily="34" charset="0"/>
              </a:defRPr>
            </a:lvl8pPr>
            <a:lvl9pPr marL="4028824" indent="-236990" eaLnBrk="0" fontAlgn="base" hangingPunct="0">
              <a:spcBef>
                <a:spcPct val="0"/>
              </a:spcBef>
              <a:spcAft>
                <a:spcPct val="0"/>
              </a:spcAft>
              <a:defRPr>
                <a:solidFill>
                  <a:schemeClr val="tx1"/>
                </a:solidFill>
                <a:latin typeface="Arial" pitchFamily="34" charset="0"/>
              </a:defRPr>
            </a:lvl9pPr>
          </a:lstStyle>
          <a:p>
            <a:pPr eaLnBrk="1" hangingPunct="1">
              <a:defRPr/>
            </a:pPr>
            <a:fld id="{255B7EF5-EE7F-4CF8-89F2-229DCFDC0A49}" type="slidenum">
              <a:rPr lang="en-US" smtClean="0"/>
              <a:pPr eaLnBrk="1" hangingPunct="1">
                <a:defRPr/>
              </a:pPr>
              <a:t>5</a:t>
            </a:fld>
            <a:endParaRPr lang="en-US" smtClean="0"/>
          </a:p>
        </p:txBody>
      </p:sp>
    </p:spTree>
    <p:extLst>
      <p:ext uri="{BB962C8B-B14F-4D97-AF65-F5344CB8AC3E}">
        <p14:creationId xmlns:p14="http://schemas.microsoft.com/office/powerpoint/2010/main" val="2001568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a:ln/>
        </p:spPr>
      </p:sp>
      <p:sp>
        <p:nvSpPr>
          <p:cNvPr id="12291" name="Notes Placeholder 2"/>
          <p:cNvSpPr>
            <a:spLocks noGrp="1"/>
          </p:cNvSpPr>
          <p:nvPr>
            <p:ph type="body" idx="1"/>
          </p:nvPr>
        </p:nvSpPr>
        <p:spPr>
          <a:noFill/>
          <a:ln/>
        </p:spPr>
        <p:txBody>
          <a:bodyPr/>
          <a:lstStyle/>
          <a:p>
            <a:pPr marL="177742" indent="-177742">
              <a:buFont typeface="Arial" panose="020B0604020202020204" pitchFamily="34" charset="0"/>
              <a:buChar char="•"/>
            </a:pPr>
            <a:r>
              <a:rPr lang="ru-RU" baseline="0" dirty="0" smtClean="0"/>
              <a:t>Примерно так выглядит история репозитория (скриншот из </a:t>
            </a:r>
            <a:r>
              <a:rPr lang="en-US" baseline="0" dirty="0" smtClean="0"/>
              <a:t>Git Extensions – GUI </a:t>
            </a:r>
            <a:r>
              <a:rPr lang="ru-RU" baseline="0" dirty="0" smtClean="0"/>
              <a:t>оболочка для </a:t>
            </a:r>
            <a:r>
              <a:rPr lang="en-US" baseline="0" dirty="0" smtClean="0"/>
              <a:t>Git)</a:t>
            </a:r>
          </a:p>
          <a:p>
            <a:pPr marL="177742" indent="-177742">
              <a:buFont typeface="Arial" panose="020B0604020202020204" pitchFamily="34" charset="0"/>
              <a:buChar char="•"/>
            </a:pPr>
            <a:r>
              <a:rPr lang="ru-RU" baseline="0" dirty="0" smtClean="0"/>
              <a:t>Видим: последовательность коммитов – точек в истории (сообщение, автор, дата)</a:t>
            </a:r>
          </a:p>
          <a:p>
            <a:pPr marL="177742" indent="-177742">
              <a:buFont typeface="Arial" panose="020B0604020202020204" pitchFamily="34" charset="0"/>
              <a:buChar char="•"/>
            </a:pPr>
            <a:r>
              <a:rPr lang="ru-RU" baseline="0" dirty="0" smtClean="0"/>
              <a:t>Каждый коммит – копия всех файлов из рабочей копии</a:t>
            </a:r>
          </a:p>
          <a:p>
            <a:pPr marL="177742" indent="-177742">
              <a:buFont typeface="Arial" panose="020B0604020202020204" pitchFamily="34" charset="0"/>
              <a:buChar char="•"/>
            </a:pPr>
            <a:r>
              <a:rPr lang="ru-RU" baseline="0" dirty="0" smtClean="0"/>
              <a:t>Внизу – самые старые коммиты, вверху – самые новые</a:t>
            </a:r>
          </a:p>
        </p:txBody>
      </p:sp>
      <p:sp>
        <p:nvSpPr>
          <p:cNvPr id="122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70216" indent="-296237" eaLnBrk="0" hangingPunct="0">
              <a:defRPr>
                <a:solidFill>
                  <a:schemeClr val="tx1"/>
                </a:solidFill>
                <a:latin typeface="Arial" pitchFamily="34" charset="0"/>
              </a:defRPr>
            </a:lvl2pPr>
            <a:lvl3pPr marL="1184948" indent="-236990" eaLnBrk="0" hangingPunct="0">
              <a:defRPr>
                <a:solidFill>
                  <a:schemeClr val="tx1"/>
                </a:solidFill>
                <a:latin typeface="Arial" pitchFamily="34" charset="0"/>
              </a:defRPr>
            </a:lvl3pPr>
            <a:lvl4pPr marL="1658927" indent="-236990" eaLnBrk="0" hangingPunct="0">
              <a:defRPr>
                <a:solidFill>
                  <a:schemeClr val="tx1"/>
                </a:solidFill>
                <a:latin typeface="Arial" pitchFamily="34" charset="0"/>
              </a:defRPr>
            </a:lvl4pPr>
            <a:lvl5pPr marL="2132907" indent="-236990" eaLnBrk="0" hangingPunct="0">
              <a:defRPr>
                <a:solidFill>
                  <a:schemeClr val="tx1"/>
                </a:solidFill>
                <a:latin typeface="Arial" pitchFamily="34" charset="0"/>
              </a:defRPr>
            </a:lvl5pPr>
            <a:lvl6pPr marL="2606886" indent="-236990" eaLnBrk="0" fontAlgn="base" hangingPunct="0">
              <a:spcBef>
                <a:spcPct val="0"/>
              </a:spcBef>
              <a:spcAft>
                <a:spcPct val="0"/>
              </a:spcAft>
              <a:defRPr>
                <a:solidFill>
                  <a:schemeClr val="tx1"/>
                </a:solidFill>
                <a:latin typeface="Arial" pitchFamily="34" charset="0"/>
              </a:defRPr>
            </a:lvl6pPr>
            <a:lvl7pPr marL="3080865" indent="-236990" eaLnBrk="0" fontAlgn="base" hangingPunct="0">
              <a:spcBef>
                <a:spcPct val="0"/>
              </a:spcBef>
              <a:spcAft>
                <a:spcPct val="0"/>
              </a:spcAft>
              <a:defRPr>
                <a:solidFill>
                  <a:schemeClr val="tx1"/>
                </a:solidFill>
                <a:latin typeface="Arial" pitchFamily="34" charset="0"/>
              </a:defRPr>
            </a:lvl7pPr>
            <a:lvl8pPr marL="3554844" indent="-236990" eaLnBrk="0" fontAlgn="base" hangingPunct="0">
              <a:spcBef>
                <a:spcPct val="0"/>
              </a:spcBef>
              <a:spcAft>
                <a:spcPct val="0"/>
              </a:spcAft>
              <a:defRPr>
                <a:solidFill>
                  <a:schemeClr val="tx1"/>
                </a:solidFill>
                <a:latin typeface="Arial" pitchFamily="34" charset="0"/>
              </a:defRPr>
            </a:lvl8pPr>
            <a:lvl9pPr marL="4028824" indent="-236990" eaLnBrk="0" fontAlgn="base" hangingPunct="0">
              <a:spcBef>
                <a:spcPct val="0"/>
              </a:spcBef>
              <a:spcAft>
                <a:spcPct val="0"/>
              </a:spcAft>
              <a:defRPr>
                <a:solidFill>
                  <a:schemeClr val="tx1"/>
                </a:solidFill>
                <a:latin typeface="Arial" pitchFamily="34" charset="0"/>
              </a:defRPr>
            </a:lvl9pPr>
          </a:lstStyle>
          <a:p>
            <a:pPr eaLnBrk="1" hangingPunct="1">
              <a:defRPr/>
            </a:pPr>
            <a:fld id="{255B7EF5-EE7F-4CF8-89F2-229DCFDC0A49}" type="slidenum">
              <a:rPr lang="en-US" smtClean="0"/>
              <a:pPr eaLnBrk="1" hangingPunct="1">
                <a:defRPr/>
              </a:pPr>
              <a:t>6</a:t>
            </a:fld>
            <a:endParaRPr lang="en-US" smtClean="0"/>
          </a:p>
        </p:txBody>
      </p:sp>
    </p:spTree>
    <p:extLst>
      <p:ext uri="{BB962C8B-B14F-4D97-AF65-F5344CB8AC3E}">
        <p14:creationId xmlns:p14="http://schemas.microsoft.com/office/powerpoint/2010/main" val="28345733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a:ln/>
        </p:spPr>
      </p:sp>
      <p:sp>
        <p:nvSpPr>
          <p:cNvPr id="12291" name="Notes Placeholder 2"/>
          <p:cNvSpPr>
            <a:spLocks noGrp="1"/>
          </p:cNvSpPr>
          <p:nvPr>
            <p:ph type="body" idx="1"/>
          </p:nvPr>
        </p:nvSpPr>
        <p:spPr>
          <a:noFill/>
          <a:ln/>
        </p:spPr>
        <p:txBody>
          <a:bodyPr/>
          <a:lstStyle/>
          <a:p>
            <a:pPr marL="177742" indent="-177742">
              <a:buFont typeface="Arial" panose="020B0604020202020204" pitchFamily="34" charset="0"/>
              <a:buChar char="•"/>
            </a:pPr>
            <a:r>
              <a:rPr lang="ru-RU" baseline="0" dirty="0" smtClean="0"/>
              <a:t>Практически все учебники по </a:t>
            </a:r>
            <a:r>
              <a:rPr lang="en-US" baseline="0" dirty="0" smtClean="0"/>
              <a:t>Git </a:t>
            </a:r>
            <a:r>
              <a:rPr lang="ru-RU" baseline="0" dirty="0" smtClean="0"/>
              <a:t>учат работать из командной строки, потому что зная командную строку можно легко найти как что-то сделать в </a:t>
            </a:r>
            <a:r>
              <a:rPr lang="en-US" baseline="0" dirty="0" smtClean="0"/>
              <a:t>GUI</a:t>
            </a:r>
            <a:endParaRPr lang="ru-RU" baseline="0" dirty="0" smtClean="0"/>
          </a:p>
          <a:p>
            <a:pPr marL="177742" indent="-177742">
              <a:buFont typeface="Arial" panose="020B0604020202020204" pitchFamily="34" charset="0"/>
              <a:buChar char="•"/>
            </a:pPr>
            <a:r>
              <a:rPr lang="en-US" baseline="0" dirty="0" smtClean="0"/>
              <a:t>GUI </a:t>
            </a:r>
            <a:r>
              <a:rPr lang="ru-RU" baseline="0" dirty="0" smtClean="0"/>
              <a:t>поддерживает не все возможности </a:t>
            </a:r>
            <a:r>
              <a:rPr lang="en-US" baseline="0" dirty="0" smtClean="0"/>
              <a:t>Git</a:t>
            </a:r>
          </a:p>
          <a:p>
            <a:pPr marL="177742" indent="-177742">
              <a:buFont typeface="Arial" panose="020B0604020202020204" pitchFamily="34" charset="0"/>
              <a:buChar char="•"/>
            </a:pPr>
            <a:r>
              <a:rPr lang="ru-RU" baseline="0" dirty="0" smtClean="0"/>
              <a:t>Мы тоже в этой лекции будем рассматривать команды </a:t>
            </a:r>
            <a:r>
              <a:rPr lang="en-US" baseline="0" dirty="0" smtClean="0"/>
              <a:t>Git</a:t>
            </a:r>
          </a:p>
          <a:p>
            <a:pPr marL="177742" indent="-177742">
              <a:buFont typeface="Arial" panose="020B0604020202020204" pitchFamily="34" charset="0"/>
              <a:buChar char="•"/>
            </a:pPr>
            <a:r>
              <a:rPr lang="ru-RU" baseline="0" dirty="0" smtClean="0"/>
              <a:t>Рекомендуется использовать </a:t>
            </a:r>
            <a:r>
              <a:rPr lang="en-US" baseline="0" dirty="0" smtClean="0"/>
              <a:t>Git Bash </a:t>
            </a:r>
            <a:r>
              <a:rPr lang="ru-RU" baseline="0" dirty="0" smtClean="0"/>
              <a:t>вместо </a:t>
            </a:r>
            <a:r>
              <a:rPr lang="en-US" baseline="0" dirty="0" smtClean="0"/>
              <a:t>CMD</a:t>
            </a:r>
            <a:endParaRPr lang="ru-RU" baseline="0" dirty="0" smtClean="0"/>
          </a:p>
          <a:p>
            <a:pPr marL="177742" indent="-177742">
              <a:buFont typeface="Arial" panose="020B0604020202020204" pitchFamily="34" charset="0"/>
              <a:buChar char="•"/>
            </a:pPr>
            <a:endParaRPr lang="ru-RU" baseline="0" dirty="0" smtClean="0"/>
          </a:p>
        </p:txBody>
      </p:sp>
      <p:sp>
        <p:nvSpPr>
          <p:cNvPr id="122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70216" indent="-296237" eaLnBrk="0" hangingPunct="0">
              <a:defRPr>
                <a:solidFill>
                  <a:schemeClr val="tx1"/>
                </a:solidFill>
                <a:latin typeface="Arial" pitchFamily="34" charset="0"/>
              </a:defRPr>
            </a:lvl2pPr>
            <a:lvl3pPr marL="1184948" indent="-236990" eaLnBrk="0" hangingPunct="0">
              <a:defRPr>
                <a:solidFill>
                  <a:schemeClr val="tx1"/>
                </a:solidFill>
                <a:latin typeface="Arial" pitchFamily="34" charset="0"/>
              </a:defRPr>
            </a:lvl3pPr>
            <a:lvl4pPr marL="1658927" indent="-236990" eaLnBrk="0" hangingPunct="0">
              <a:defRPr>
                <a:solidFill>
                  <a:schemeClr val="tx1"/>
                </a:solidFill>
                <a:latin typeface="Arial" pitchFamily="34" charset="0"/>
              </a:defRPr>
            </a:lvl4pPr>
            <a:lvl5pPr marL="2132907" indent="-236990" eaLnBrk="0" hangingPunct="0">
              <a:defRPr>
                <a:solidFill>
                  <a:schemeClr val="tx1"/>
                </a:solidFill>
                <a:latin typeface="Arial" pitchFamily="34" charset="0"/>
              </a:defRPr>
            </a:lvl5pPr>
            <a:lvl6pPr marL="2606886" indent="-236990" eaLnBrk="0" fontAlgn="base" hangingPunct="0">
              <a:spcBef>
                <a:spcPct val="0"/>
              </a:spcBef>
              <a:spcAft>
                <a:spcPct val="0"/>
              </a:spcAft>
              <a:defRPr>
                <a:solidFill>
                  <a:schemeClr val="tx1"/>
                </a:solidFill>
                <a:latin typeface="Arial" pitchFamily="34" charset="0"/>
              </a:defRPr>
            </a:lvl6pPr>
            <a:lvl7pPr marL="3080865" indent="-236990" eaLnBrk="0" fontAlgn="base" hangingPunct="0">
              <a:spcBef>
                <a:spcPct val="0"/>
              </a:spcBef>
              <a:spcAft>
                <a:spcPct val="0"/>
              </a:spcAft>
              <a:defRPr>
                <a:solidFill>
                  <a:schemeClr val="tx1"/>
                </a:solidFill>
                <a:latin typeface="Arial" pitchFamily="34" charset="0"/>
              </a:defRPr>
            </a:lvl7pPr>
            <a:lvl8pPr marL="3554844" indent="-236990" eaLnBrk="0" fontAlgn="base" hangingPunct="0">
              <a:spcBef>
                <a:spcPct val="0"/>
              </a:spcBef>
              <a:spcAft>
                <a:spcPct val="0"/>
              </a:spcAft>
              <a:defRPr>
                <a:solidFill>
                  <a:schemeClr val="tx1"/>
                </a:solidFill>
                <a:latin typeface="Arial" pitchFamily="34" charset="0"/>
              </a:defRPr>
            </a:lvl8pPr>
            <a:lvl9pPr marL="4028824" indent="-236990" eaLnBrk="0" fontAlgn="base" hangingPunct="0">
              <a:spcBef>
                <a:spcPct val="0"/>
              </a:spcBef>
              <a:spcAft>
                <a:spcPct val="0"/>
              </a:spcAft>
              <a:defRPr>
                <a:solidFill>
                  <a:schemeClr val="tx1"/>
                </a:solidFill>
                <a:latin typeface="Arial" pitchFamily="34" charset="0"/>
              </a:defRPr>
            </a:lvl9pPr>
          </a:lstStyle>
          <a:p>
            <a:pPr eaLnBrk="1" hangingPunct="1">
              <a:defRPr/>
            </a:pPr>
            <a:fld id="{255B7EF5-EE7F-4CF8-89F2-229DCFDC0A49}" type="slidenum">
              <a:rPr lang="en-US" smtClean="0"/>
              <a:pPr eaLnBrk="1" hangingPunct="1">
                <a:defRPr/>
              </a:pPr>
              <a:t>7</a:t>
            </a:fld>
            <a:endParaRPr lang="en-US" smtClean="0"/>
          </a:p>
        </p:txBody>
      </p:sp>
    </p:spTree>
    <p:extLst>
      <p:ext uri="{BB962C8B-B14F-4D97-AF65-F5344CB8AC3E}">
        <p14:creationId xmlns:p14="http://schemas.microsoft.com/office/powerpoint/2010/main" val="930801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a:ln/>
        </p:spPr>
      </p:sp>
      <p:sp>
        <p:nvSpPr>
          <p:cNvPr id="12291" name="Notes Placeholder 2"/>
          <p:cNvSpPr>
            <a:spLocks noGrp="1"/>
          </p:cNvSpPr>
          <p:nvPr>
            <p:ph type="body" idx="1"/>
          </p:nvPr>
        </p:nvSpPr>
        <p:spPr>
          <a:noFill/>
          <a:ln/>
        </p:spPr>
        <p:txBody>
          <a:bodyPr/>
          <a:lstStyle/>
          <a:p>
            <a:pPr marL="177742" indent="-177742">
              <a:buFont typeface="Arial" panose="020B0604020202020204" pitchFamily="34" charset="0"/>
              <a:buChar char="•"/>
            </a:pPr>
            <a:r>
              <a:rPr lang="ru-RU" dirty="0" smtClean="0"/>
              <a:t>Перед тем, как создать коммит, файлы нужно добавить в некое промежуточное хранилище</a:t>
            </a:r>
            <a:r>
              <a:rPr lang="ru-RU" baseline="0" dirty="0" smtClean="0"/>
              <a:t> – индекс</a:t>
            </a:r>
            <a:endParaRPr lang="ru-RU" dirty="0" smtClean="0"/>
          </a:p>
          <a:p>
            <a:pPr marL="177742" indent="-177742">
              <a:buFont typeface="Arial" panose="020B0604020202020204" pitchFamily="34" charset="0"/>
              <a:buChar char="•"/>
            </a:pPr>
            <a:r>
              <a:rPr lang="ru-RU" baseline="0" dirty="0" smtClean="0"/>
              <a:t>Иногда его ещё называют </a:t>
            </a:r>
            <a:r>
              <a:rPr lang="en-US" baseline="0" dirty="0" smtClean="0"/>
              <a:t>Stage </a:t>
            </a:r>
            <a:r>
              <a:rPr lang="ru-RU" baseline="0" dirty="0" smtClean="0"/>
              <a:t>или </a:t>
            </a:r>
            <a:r>
              <a:rPr lang="en-US" baseline="0" dirty="0" smtClean="0"/>
              <a:t>Staging area</a:t>
            </a:r>
            <a:r>
              <a:rPr lang="ru-RU" baseline="0" dirty="0" smtClean="0"/>
              <a:t>,</a:t>
            </a:r>
            <a:r>
              <a:rPr lang="en-US" baseline="0" dirty="0" smtClean="0"/>
              <a:t> </a:t>
            </a:r>
            <a:r>
              <a:rPr lang="ru-RU" baseline="0" dirty="0" smtClean="0"/>
              <a:t>это одно и тоже</a:t>
            </a:r>
          </a:p>
          <a:p>
            <a:pPr marL="177742" indent="-177742">
              <a:buFont typeface="Arial" panose="020B0604020202020204" pitchFamily="34" charset="0"/>
              <a:buChar char="•"/>
            </a:pPr>
            <a:r>
              <a:rPr lang="ru-RU" baseline="0" dirty="0" smtClean="0"/>
              <a:t>Я буду использовать слово </a:t>
            </a:r>
            <a:r>
              <a:rPr lang="en-US" baseline="0" dirty="0" smtClean="0"/>
              <a:t>Index</a:t>
            </a:r>
            <a:r>
              <a:rPr lang="ru-RU" baseline="0" dirty="0" smtClean="0"/>
              <a:t>, потому что оно используется в официальной гитовой документации</a:t>
            </a:r>
          </a:p>
        </p:txBody>
      </p:sp>
      <p:sp>
        <p:nvSpPr>
          <p:cNvPr id="122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70216" indent="-296237" eaLnBrk="0" hangingPunct="0">
              <a:defRPr>
                <a:solidFill>
                  <a:schemeClr val="tx1"/>
                </a:solidFill>
                <a:latin typeface="Arial" pitchFamily="34" charset="0"/>
              </a:defRPr>
            </a:lvl2pPr>
            <a:lvl3pPr marL="1184948" indent="-236990" eaLnBrk="0" hangingPunct="0">
              <a:defRPr>
                <a:solidFill>
                  <a:schemeClr val="tx1"/>
                </a:solidFill>
                <a:latin typeface="Arial" pitchFamily="34" charset="0"/>
              </a:defRPr>
            </a:lvl3pPr>
            <a:lvl4pPr marL="1658927" indent="-236990" eaLnBrk="0" hangingPunct="0">
              <a:defRPr>
                <a:solidFill>
                  <a:schemeClr val="tx1"/>
                </a:solidFill>
                <a:latin typeface="Arial" pitchFamily="34" charset="0"/>
              </a:defRPr>
            </a:lvl4pPr>
            <a:lvl5pPr marL="2132907" indent="-236990" eaLnBrk="0" hangingPunct="0">
              <a:defRPr>
                <a:solidFill>
                  <a:schemeClr val="tx1"/>
                </a:solidFill>
                <a:latin typeface="Arial" pitchFamily="34" charset="0"/>
              </a:defRPr>
            </a:lvl5pPr>
            <a:lvl6pPr marL="2606886" indent="-236990" eaLnBrk="0" fontAlgn="base" hangingPunct="0">
              <a:spcBef>
                <a:spcPct val="0"/>
              </a:spcBef>
              <a:spcAft>
                <a:spcPct val="0"/>
              </a:spcAft>
              <a:defRPr>
                <a:solidFill>
                  <a:schemeClr val="tx1"/>
                </a:solidFill>
                <a:latin typeface="Arial" pitchFamily="34" charset="0"/>
              </a:defRPr>
            </a:lvl6pPr>
            <a:lvl7pPr marL="3080865" indent="-236990" eaLnBrk="0" fontAlgn="base" hangingPunct="0">
              <a:spcBef>
                <a:spcPct val="0"/>
              </a:spcBef>
              <a:spcAft>
                <a:spcPct val="0"/>
              </a:spcAft>
              <a:defRPr>
                <a:solidFill>
                  <a:schemeClr val="tx1"/>
                </a:solidFill>
                <a:latin typeface="Arial" pitchFamily="34" charset="0"/>
              </a:defRPr>
            </a:lvl7pPr>
            <a:lvl8pPr marL="3554844" indent="-236990" eaLnBrk="0" fontAlgn="base" hangingPunct="0">
              <a:spcBef>
                <a:spcPct val="0"/>
              </a:spcBef>
              <a:spcAft>
                <a:spcPct val="0"/>
              </a:spcAft>
              <a:defRPr>
                <a:solidFill>
                  <a:schemeClr val="tx1"/>
                </a:solidFill>
                <a:latin typeface="Arial" pitchFamily="34" charset="0"/>
              </a:defRPr>
            </a:lvl8pPr>
            <a:lvl9pPr marL="4028824" indent="-236990" eaLnBrk="0" fontAlgn="base" hangingPunct="0">
              <a:spcBef>
                <a:spcPct val="0"/>
              </a:spcBef>
              <a:spcAft>
                <a:spcPct val="0"/>
              </a:spcAft>
              <a:defRPr>
                <a:solidFill>
                  <a:schemeClr val="tx1"/>
                </a:solidFill>
                <a:latin typeface="Arial" pitchFamily="34" charset="0"/>
              </a:defRPr>
            </a:lvl9pPr>
          </a:lstStyle>
          <a:p>
            <a:pPr eaLnBrk="1" hangingPunct="1">
              <a:defRPr/>
            </a:pPr>
            <a:fld id="{255B7EF5-EE7F-4CF8-89F2-229DCFDC0A49}" type="slidenum">
              <a:rPr lang="en-US" smtClean="0"/>
              <a:pPr eaLnBrk="1" hangingPunct="1">
                <a:defRPr/>
              </a:pPr>
              <a:t>8</a:t>
            </a:fld>
            <a:endParaRPr lang="en-US" smtClean="0"/>
          </a:p>
        </p:txBody>
      </p:sp>
    </p:spTree>
    <p:extLst>
      <p:ext uri="{BB962C8B-B14F-4D97-AF65-F5344CB8AC3E}">
        <p14:creationId xmlns:p14="http://schemas.microsoft.com/office/powerpoint/2010/main" val="38113843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a:ln/>
        </p:spPr>
      </p:sp>
      <p:sp>
        <p:nvSpPr>
          <p:cNvPr id="12291" name="Notes Placeholder 2"/>
          <p:cNvSpPr>
            <a:spLocks noGrp="1"/>
          </p:cNvSpPr>
          <p:nvPr>
            <p:ph type="body" idx="1"/>
          </p:nvPr>
        </p:nvSpPr>
        <p:spPr>
          <a:noFill/>
          <a:ln/>
        </p:spPr>
        <p:txBody>
          <a:bodyPr/>
          <a:lstStyle/>
          <a:p>
            <a:pPr marL="177742" indent="-177742" defTabSz="947958">
              <a:buFont typeface="Arial" panose="020B0604020202020204" pitchFamily="34" charset="0"/>
              <a:buChar char="•"/>
              <a:defRPr/>
            </a:pPr>
            <a:r>
              <a:rPr lang="en-US" baseline="0" dirty="0" smtClean="0"/>
              <a:t>Git </a:t>
            </a:r>
            <a:r>
              <a:rPr lang="ru-RU" baseline="0" dirty="0" smtClean="0"/>
              <a:t>оперирует с тремя деревьями файлов: рабочая копия, индекс, последний коммит</a:t>
            </a:r>
          </a:p>
          <a:p>
            <a:pPr marL="177742" indent="-177742" defTabSz="947958">
              <a:buFont typeface="Arial" panose="020B0604020202020204" pitchFamily="34" charset="0"/>
              <a:buChar char="•"/>
              <a:defRPr/>
            </a:pPr>
            <a:r>
              <a:rPr lang="en-US" dirty="0" smtClean="0"/>
              <a:t>git diff – </a:t>
            </a:r>
            <a:r>
              <a:rPr lang="ru-RU" dirty="0" smtClean="0"/>
              <a:t>изменения,</a:t>
            </a:r>
            <a:r>
              <a:rPr lang="ru-RU" baseline="0" dirty="0" smtClean="0"/>
              <a:t> которые ещё не добавлены в индекс</a:t>
            </a:r>
          </a:p>
          <a:p>
            <a:pPr marL="177742" indent="-177742">
              <a:buFont typeface="Arial" panose="020B0604020202020204" pitchFamily="34" charset="0"/>
              <a:buChar char="•"/>
            </a:pPr>
            <a:r>
              <a:rPr lang="en-US" dirty="0" err="1" smtClean="0"/>
              <a:t>git</a:t>
            </a:r>
            <a:r>
              <a:rPr lang="en-US" baseline="0" dirty="0" smtClean="0"/>
              <a:t> diff --cached – </a:t>
            </a:r>
            <a:r>
              <a:rPr lang="ru-RU" baseline="0" dirty="0" smtClean="0"/>
              <a:t>изменения, которые попадут в следующий </a:t>
            </a:r>
            <a:r>
              <a:rPr lang="ru-RU" baseline="0" dirty="0" err="1" smtClean="0"/>
              <a:t>коммит</a:t>
            </a:r>
            <a:endParaRPr lang="ru-RU" baseline="0" dirty="0" smtClean="0"/>
          </a:p>
          <a:p>
            <a:pPr marL="177742" indent="-177742">
              <a:buFont typeface="Arial" panose="020B0604020202020204" pitchFamily="34" charset="0"/>
              <a:buChar char="•"/>
            </a:pPr>
            <a:r>
              <a:rPr lang="en-US" baseline="0" dirty="0" err="1" smtClean="0"/>
              <a:t>git</a:t>
            </a:r>
            <a:r>
              <a:rPr lang="en-US" baseline="0" dirty="0" smtClean="0"/>
              <a:t> diff HEAD – </a:t>
            </a:r>
            <a:r>
              <a:rPr lang="ru-RU" baseline="0" dirty="0" smtClean="0"/>
              <a:t>общие изменения с последнего </a:t>
            </a:r>
            <a:r>
              <a:rPr lang="ru-RU" baseline="0" dirty="0" err="1" smtClean="0"/>
              <a:t>коммита</a:t>
            </a:r>
            <a:endParaRPr lang="en-US" dirty="0" smtClean="0"/>
          </a:p>
        </p:txBody>
      </p:sp>
      <p:sp>
        <p:nvSpPr>
          <p:cNvPr id="122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70216" indent="-296237" eaLnBrk="0" hangingPunct="0">
              <a:defRPr>
                <a:solidFill>
                  <a:schemeClr val="tx1"/>
                </a:solidFill>
                <a:latin typeface="Arial" pitchFamily="34" charset="0"/>
              </a:defRPr>
            </a:lvl2pPr>
            <a:lvl3pPr marL="1184948" indent="-236990" eaLnBrk="0" hangingPunct="0">
              <a:defRPr>
                <a:solidFill>
                  <a:schemeClr val="tx1"/>
                </a:solidFill>
                <a:latin typeface="Arial" pitchFamily="34" charset="0"/>
              </a:defRPr>
            </a:lvl3pPr>
            <a:lvl4pPr marL="1658927" indent="-236990" eaLnBrk="0" hangingPunct="0">
              <a:defRPr>
                <a:solidFill>
                  <a:schemeClr val="tx1"/>
                </a:solidFill>
                <a:latin typeface="Arial" pitchFamily="34" charset="0"/>
              </a:defRPr>
            </a:lvl4pPr>
            <a:lvl5pPr marL="2132907" indent="-236990" eaLnBrk="0" hangingPunct="0">
              <a:defRPr>
                <a:solidFill>
                  <a:schemeClr val="tx1"/>
                </a:solidFill>
                <a:latin typeface="Arial" pitchFamily="34" charset="0"/>
              </a:defRPr>
            </a:lvl5pPr>
            <a:lvl6pPr marL="2606886" indent="-236990" eaLnBrk="0" fontAlgn="base" hangingPunct="0">
              <a:spcBef>
                <a:spcPct val="0"/>
              </a:spcBef>
              <a:spcAft>
                <a:spcPct val="0"/>
              </a:spcAft>
              <a:defRPr>
                <a:solidFill>
                  <a:schemeClr val="tx1"/>
                </a:solidFill>
                <a:latin typeface="Arial" pitchFamily="34" charset="0"/>
              </a:defRPr>
            </a:lvl6pPr>
            <a:lvl7pPr marL="3080865" indent="-236990" eaLnBrk="0" fontAlgn="base" hangingPunct="0">
              <a:spcBef>
                <a:spcPct val="0"/>
              </a:spcBef>
              <a:spcAft>
                <a:spcPct val="0"/>
              </a:spcAft>
              <a:defRPr>
                <a:solidFill>
                  <a:schemeClr val="tx1"/>
                </a:solidFill>
                <a:latin typeface="Arial" pitchFamily="34" charset="0"/>
              </a:defRPr>
            </a:lvl7pPr>
            <a:lvl8pPr marL="3554844" indent="-236990" eaLnBrk="0" fontAlgn="base" hangingPunct="0">
              <a:spcBef>
                <a:spcPct val="0"/>
              </a:spcBef>
              <a:spcAft>
                <a:spcPct val="0"/>
              </a:spcAft>
              <a:defRPr>
                <a:solidFill>
                  <a:schemeClr val="tx1"/>
                </a:solidFill>
                <a:latin typeface="Arial" pitchFamily="34" charset="0"/>
              </a:defRPr>
            </a:lvl8pPr>
            <a:lvl9pPr marL="4028824" indent="-236990" eaLnBrk="0" fontAlgn="base" hangingPunct="0">
              <a:spcBef>
                <a:spcPct val="0"/>
              </a:spcBef>
              <a:spcAft>
                <a:spcPct val="0"/>
              </a:spcAft>
              <a:defRPr>
                <a:solidFill>
                  <a:schemeClr val="tx1"/>
                </a:solidFill>
                <a:latin typeface="Arial" pitchFamily="34" charset="0"/>
              </a:defRPr>
            </a:lvl9pPr>
          </a:lstStyle>
          <a:p>
            <a:pPr eaLnBrk="1" hangingPunct="1">
              <a:defRPr/>
            </a:pPr>
            <a:fld id="{255B7EF5-EE7F-4CF8-89F2-229DCFDC0A49}" type="slidenum">
              <a:rPr lang="en-US" smtClean="0"/>
              <a:pPr eaLnBrk="1" hangingPunct="1">
                <a:defRPr/>
              </a:pPr>
              <a:t>9</a:t>
            </a:fld>
            <a:endParaRPr lang="en-US" smtClean="0"/>
          </a:p>
        </p:txBody>
      </p:sp>
    </p:spTree>
    <p:extLst>
      <p:ext uri="{BB962C8B-B14F-4D97-AF65-F5344CB8AC3E}">
        <p14:creationId xmlns:p14="http://schemas.microsoft.com/office/powerpoint/2010/main" val="2989897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29E21371-B2AC-47C8-8AAB-E688B53B58B9}" type="datetime1">
              <a:rPr lang="en-US" smtClean="0"/>
              <a:pPr>
                <a:defRPr/>
              </a:pPr>
              <a:t>9/12/2018</a:t>
            </a:fld>
            <a:endParaRPr lang="en-US" dirty="0"/>
          </a:p>
        </p:txBody>
      </p:sp>
      <p:sp>
        <p:nvSpPr>
          <p:cNvPr id="6" name="Slide Number Placeholder 5"/>
          <p:cNvSpPr>
            <a:spLocks noGrp="1"/>
          </p:cNvSpPr>
          <p:nvPr>
            <p:ph type="sldNum" sz="quarter" idx="12"/>
          </p:nvPr>
        </p:nvSpPr>
        <p:spPr>
          <a:xfrm>
            <a:off x="3505200" y="6356350"/>
            <a:ext cx="2133600" cy="365125"/>
          </a:xfrm>
        </p:spPr>
        <p:txBody>
          <a:bodyPr/>
          <a:lstStyle>
            <a:lvl1pPr algn="ctr">
              <a:defRPr b="0" i="0">
                <a:solidFill>
                  <a:schemeClr val="tx1"/>
                </a:solidFill>
              </a:defRPr>
            </a:lvl1pPr>
          </a:lstStyle>
          <a:p>
            <a:pPr>
              <a:defRPr/>
            </a:pPr>
            <a:fld id="{DB039FE8-881C-41EE-951E-DAD710D8B433}" type="slidenum">
              <a:rPr lang="en-US" smtClean="0"/>
              <a:pPr>
                <a:defRPr/>
              </a:pPr>
              <a:t>‹#›</a:t>
            </a:fld>
            <a:r>
              <a:rPr lang="ru-RU" dirty="0" smtClean="0"/>
              <a:t> </a:t>
            </a:r>
            <a:r>
              <a:rPr lang="en-US" dirty="0" smtClean="0"/>
              <a:t>/ 46</a:t>
            </a: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2A3A70A6-54BE-4C81-8453-1044C7D9B1C8}" type="datetime1">
              <a:rPr lang="en-US" smtClean="0"/>
              <a:pPr>
                <a:defRPr/>
              </a:pPr>
              <a:t>9/12/2018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7BC9348-2986-4F49-8E6E-85C8365A939B}"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047DB8D3-95A3-419E-A07C-F0CAB7BD3C61}" type="datetime1">
              <a:rPr lang="en-US" smtClean="0"/>
              <a:pPr>
                <a:defRPr/>
              </a:pPr>
              <a:t>9/12/2018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F110CE3-8C23-4477-86B8-FE500E9CF641}" type="slidenum">
              <a:rPr lang="en-US"/>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94CA1FDC-6075-41D3-A54F-00440FFB2B56}" type="datetime1">
              <a:rPr lang="en-US" smtClean="0"/>
              <a:pPr>
                <a:defRPr/>
              </a:pPr>
              <a:t>9/12/2018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4137EC4-3478-4F54-84A6-6283B8F7DA05}"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F9EC98E7-59B0-407F-B760-31AFB005686A}" type="datetime1">
              <a:rPr lang="en-US" smtClean="0"/>
              <a:pPr>
                <a:defRPr/>
              </a:pPr>
              <a:t>9/12/2018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B2FF3F9-DE23-4D7F-ABD9-8BA068B93BEA}" type="slidenum">
              <a:rPr lang="en-US"/>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AC83FFFD-AB2C-49EE-A74F-FE2732BE4BCE}" type="datetime1">
              <a:rPr lang="en-US" smtClean="0"/>
              <a:pPr>
                <a:defRPr/>
              </a:pPr>
              <a:t>9/12/2018</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7FD812C-25E6-42D1-AF4A-84FB05AB7BAB}"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EB2AC3FC-5F69-461A-9547-2FAF12652758}" type="datetime1">
              <a:rPr lang="en-US" smtClean="0"/>
              <a:pPr>
                <a:defRPr/>
              </a:pPr>
              <a:t>9/12/2018</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2F12F689-A179-440C-A175-7CA405707057}"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788AB217-93EA-4936-BC62-A875BCCB4A04}" type="datetime1">
              <a:rPr lang="en-US" smtClean="0"/>
              <a:pPr>
                <a:defRPr/>
              </a:pPr>
              <a:t>9/12/2018</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EF0F33A-2E14-48BE-B9B9-F0FAE0470F13}"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F610DEF-D280-474D-A6F0-72B1D217FB75}" type="datetime1">
              <a:rPr lang="en-US" smtClean="0"/>
              <a:pPr>
                <a:defRPr/>
              </a:pPr>
              <a:t>9/12/2018</a:t>
            </a:fld>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0A90E4F8-7D7D-4355-B271-FB200786278F}"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C8B285F2-7F11-4E8D-8C7D-91B110733CE1}" type="datetime1">
              <a:rPr lang="en-US" smtClean="0"/>
              <a:pPr>
                <a:defRPr/>
              </a:pPr>
              <a:t>9/12/2018</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42A1B08-84F0-4F29-90AF-AB55FC70AE22}"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694CD126-CD07-4F9A-ACF6-A0F702B45380}" type="datetime1">
              <a:rPr lang="en-US" smtClean="0"/>
              <a:pPr>
                <a:defRPr/>
              </a:pPr>
              <a:t>9/12/2018</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605045D-A5A8-4664-BD9E-BA51F1338445}"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E027515F-FA08-4961-8663-F418C6235B7D}" type="datetime1">
              <a:rPr lang="en-US" smtClean="0"/>
              <a:pPr>
                <a:defRPr/>
              </a:pPr>
              <a:t>9/12/2018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99C8B95A-B3B0-429A-BF3E-726C596DEBF1}"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Arial" charset="0"/>
        </a:defRPr>
      </a:lvl2pPr>
      <a:lvl3pPr algn="ctr" rtl="0" eaLnBrk="1" fontAlgn="base" hangingPunct="1">
        <a:spcBef>
          <a:spcPct val="0"/>
        </a:spcBef>
        <a:spcAft>
          <a:spcPct val="0"/>
        </a:spcAft>
        <a:defRPr sz="4400">
          <a:solidFill>
            <a:schemeClr val="tx1"/>
          </a:solidFill>
          <a:latin typeface="Arial" charset="0"/>
        </a:defRPr>
      </a:lvl3pPr>
      <a:lvl4pPr algn="ctr" rtl="0" eaLnBrk="1" fontAlgn="base" hangingPunct="1">
        <a:spcBef>
          <a:spcPct val="0"/>
        </a:spcBef>
        <a:spcAft>
          <a:spcPct val="0"/>
        </a:spcAft>
        <a:defRPr sz="4400">
          <a:solidFill>
            <a:schemeClr val="tx1"/>
          </a:solidFill>
          <a:latin typeface="Arial" charset="0"/>
        </a:defRPr>
      </a:lvl4pPr>
      <a:lvl5pPr algn="ctr" rtl="0" eaLnBrk="1" fontAlgn="base" hangingPunct="1">
        <a:spcBef>
          <a:spcPct val="0"/>
        </a:spcBef>
        <a:spcAft>
          <a:spcPct val="0"/>
        </a:spcAft>
        <a:defRPr sz="4400">
          <a:solidFill>
            <a:schemeClr val="tx1"/>
          </a:solidFill>
          <a:latin typeface="Arial" charset="0"/>
        </a:defRPr>
      </a:lvl5pPr>
      <a:lvl6pPr marL="457200" algn="ctr" rtl="0" eaLnBrk="1" fontAlgn="base" hangingPunct="1">
        <a:spcBef>
          <a:spcPct val="0"/>
        </a:spcBef>
        <a:spcAft>
          <a:spcPct val="0"/>
        </a:spcAft>
        <a:defRPr sz="4400">
          <a:solidFill>
            <a:schemeClr val="tx1"/>
          </a:solidFill>
          <a:latin typeface="Arial" charset="0"/>
        </a:defRPr>
      </a:lvl6pPr>
      <a:lvl7pPr marL="914400" algn="ctr" rtl="0" eaLnBrk="1" fontAlgn="base" hangingPunct="1">
        <a:spcBef>
          <a:spcPct val="0"/>
        </a:spcBef>
        <a:spcAft>
          <a:spcPct val="0"/>
        </a:spcAft>
        <a:defRPr sz="4400">
          <a:solidFill>
            <a:schemeClr val="tx1"/>
          </a:solidFill>
          <a:latin typeface="Arial" charset="0"/>
        </a:defRPr>
      </a:lvl7pPr>
      <a:lvl8pPr marL="1371600" algn="ctr" rtl="0" eaLnBrk="1" fontAlgn="base" hangingPunct="1">
        <a:spcBef>
          <a:spcPct val="0"/>
        </a:spcBef>
        <a:spcAft>
          <a:spcPct val="0"/>
        </a:spcAft>
        <a:defRPr sz="4400">
          <a:solidFill>
            <a:schemeClr val="tx1"/>
          </a:solidFill>
          <a:latin typeface="Arial" charset="0"/>
        </a:defRPr>
      </a:lvl8pPr>
      <a:lvl9pPr marL="1828800" algn="ctr" rtl="0" eaLnBrk="1" fontAlgn="base" hangingPunct="1">
        <a:spcBef>
          <a:spcPct val="0"/>
        </a:spcBef>
        <a:spcAft>
          <a:spcPct val="0"/>
        </a:spcAft>
        <a:defRPr sz="4400">
          <a:solidFill>
            <a:schemeClr val="tx1"/>
          </a:solidFill>
          <a:latin typeface="Arial" charset="0"/>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habrahabr.ru/post/269515/" TargetMode="External"/><Relationship Id="rId5" Type="http://schemas.openxmlformats.org/officeDocument/2006/relationships/chart" Target="../charts/char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8" Type="http://schemas.openxmlformats.org/officeDocument/2006/relationships/hyperlink" Target="http://pcottle.github.io/learnGitBranching/" TargetMode="External"/><Relationship Id="rId3" Type="http://schemas.openxmlformats.org/officeDocument/2006/relationships/image" Target="../media/image3.jpeg"/><Relationship Id="rId7" Type="http://schemas.openxmlformats.org/officeDocument/2006/relationships/hyperlink" Target="https://try.github.io/levels/1/challenges/1" TargetMode="External"/><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hyperlink" Target="http://rogerdudler.github.io/git-guide/index.ru.html" TargetMode="External"/><Relationship Id="rId5" Type="http://schemas.openxmlformats.org/officeDocument/2006/relationships/hyperlink" Target="https://git-scm.com/book/ru/v2" TargetMode="Externa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10" descr="Photo_BuySell_mk_01.jpg"/>
          <p:cNvPicPr>
            <a:picLocks noChangeAspect="1"/>
          </p:cNvPicPr>
          <p:nvPr/>
        </p:nvPicPr>
        <p:blipFill>
          <a:blip r:embed="rId3" cstate="print"/>
          <a:srcRect l="12827" t="14038" r="19196" b="26906"/>
          <a:stretch>
            <a:fillRect/>
          </a:stretch>
        </p:blipFill>
        <p:spPr bwMode="auto">
          <a:xfrm>
            <a:off x="0" y="-590550"/>
            <a:ext cx="9144000" cy="5295900"/>
          </a:xfrm>
          <a:prstGeom prst="rect">
            <a:avLst/>
          </a:prstGeom>
          <a:noFill/>
          <a:ln w="9525">
            <a:noFill/>
            <a:miter lim="800000"/>
            <a:headEnd/>
            <a:tailEnd/>
          </a:ln>
        </p:spPr>
      </p:pic>
      <p:sp>
        <p:nvSpPr>
          <p:cNvPr id="2051" name="Text Box 8"/>
          <p:cNvSpPr txBox="1">
            <a:spLocks noChangeArrowheads="1"/>
          </p:cNvSpPr>
          <p:nvPr/>
        </p:nvSpPr>
        <p:spPr bwMode="auto">
          <a:xfrm>
            <a:off x="339725" y="3646488"/>
            <a:ext cx="3729038" cy="366712"/>
          </a:xfrm>
          <a:prstGeom prst="rect">
            <a:avLst/>
          </a:prstGeom>
          <a:noFill/>
          <a:ln w="9525">
            <a:noFill/>
            <a:miter lim="800000"/>
            <a:headEnd/>
            <a:tailEnd/>
          </a:ln>
        </p:spPr>
        <p:txBody>
          <a:bodyPr>
            <a:spAutoFit/>
          </a:bodyPr>
          <a:lstStyle/>
          <a:p>
            <a:endParaRPr lang="en-US"/>
          </a:p>
        </p:txBody>
      </p:sp>
      <p:sp>
        <p:nvSpPr>
          <p:cNvPr id="7" name="Rectangle 6"/>
          <p:cNvSpPr/>
          <p:nvPr/>
        </p:nvSpPr>
        <p:spPr>
          <a:xfrm>
            <a:off x="0" y="2754313"/>
            <a:ext cx="9144000" cy="1958975"/>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Narrow" pitchFamily="34" charset="0"/>
              </a:rPr>
              <a:t>   </a:t>
            </a:r>
          </a:p>
        </p:txBody>
      </p:sp>
      <p:pic>
        <p:nvPicPr>
          <p:cNvPr id="2053" name="Picture 17" descr="cqg_logo_color_blackPlusRed.png"/>
          <p:cNvPicPr>
            <a:picLocks noChangeAspect="1"/>
          </p:cNvPicPr>
          <p:nvPr/>
        </p:nvPicPr>
        <p:blipFill>
          <a:blip r:embed="rId4" cstate="print"/>
          <a:srcRect/>
          <a:stretch>
            <a:fillRect/>
          </a:stretch>
        </p:blipFill>
        <p:spPr bwMode="auto">
          <a:xfrm>
            <a:off x="7678738" y="6326188"/>
            <a:ext cx="1193800" cy="279400"/>
          </a:xfrm>
          <a:prstGeom prst="rect">
            <a:avLst/>
          </a:prstGeom>
          <a:noFill/>
          <a:ln w="9525">
            <a:noFill/>
            <a:miter lim="800000"/>
            <a:headEnd/>
            <a:tailEnd/>
          </a:ln>
        </p:spPr>
      </p:pic>
      <p:sp>
        <p:nvSpPr>
          <p:cNvPr id="2054" name="TextBox 11"/>
          <p:cNvSpPr txBox="1">
            <a:spLocks noChangeArrowheads="1"/>
          </p:cNvSpPr>
          <p:nvPr/>
        </p:nvSpPr>
        <p:spPr bwMode="auto">
          <a:xfrm>
            <a:off x="138113" y="2925886"/>
            <a:ext cx="7145610" cy="1631216"/>
          </a:xfrm>
          <a:prstGeom prst="rect">
            <a:avLst/>
          </a:prstGeom>
          <a:noFill/>
          <a:ln w="9525">
            <a:noFill/>
            <a:miter lim="800000"/>
            <a:headEnd/>
            <a:tailEnd/>
          </a:ln>
        </p:spPr>
        <p:txBody>
          <a:bodyPr wrap="none">
            <a:spAutoFit/>
          </a:bodyPr>
          <a:lstStyle/>
          <a:p>
            <a:r>
              <a:rPr lang="ru-RU" sz="4000" b="1" dirty="0" smtClean="0">
                <a:solidFill>
                  <a:schemeClr val="bg1"/>
                </a:solidFill>
              </a:rPr>
              <a:t>Системы контроля версий</a:t>
            </a:r>
          </a:p>
          <a:p>
            <a:r>
              <a:rPr lang="ru-RU" sz="6000" b="1" dirty="0">
                <a:solidFill>
                  <a:schemeClr val="bg1"/>
                </a:solidFill>
              </a:rPr>
              <a:t>Основы </a:t>
            </a:r>
            <a:r>
              <a:rPr lang="en-US" sz="6000" b="1" dirty="0" err="1" smtClean="0">
                <a:solidFill>
                  <a:schemeClr val="bg1"/>
                </a:solidFill>
              </a:rPr>
              <a:t>Git</a:t>
            </a:r>
            <a:endParaRPr lang="ru-RU" sz="6000" b="1" dirty="0">
              <a:solidFill>
                <a:schemeClr val="bg1"/>
              </a:solidFill>
            </a:endParaRPr>
          </a:p>
        </p:txBody>
      </p:sp>
      <p:sp>
        <p:nvSpPr>
          <p:cNvPr id="5" name="TextBox 4"/>
          <p:cNvSpPr txBox="1"/>
          <p:nvPr/>
        </p:nvSpPr>
        <p:spPr>
          <a:xfrm>
            <a:off x="138113" y="4941888"/>
            <a:ext cx="8359775" cy="584200"/>
          </a:xfrm>
          <a:prstGeom prst="rect">
            <a:avLst/>
          </a:prstGeom>
          <a:noFill/>
        </p:spPr>
        <p:txBody>
          <a:bodyPr>
            <a:spAutoFit/>
          </a:bodyPr>
          <a:lstStyle/>
          <a:p>
            <a:pPr>
              <a:defRPr/>
            </a:pPr>
            <a:r>
              <a:rPr lang="ru-RU" sz="3200" b="1" dirty="0" smtClean="0">
                <a:solidFill>
                  <a:schemeClr val="accent1">
                    <a:lumMod val="75000"/>
                  </a:schemeClr>
                </a:solidFill>
                <a:latin typeface="Arial" charset="0"/>
                <a:cs typeface="Arial" charset="0"/>
              </a:rPr>
              <a:t>Алексей Жаров</a:t>
            </a:r>
            <a:endParaRPr lang="en-US" sz="3200" dirty="0">
              <a:latin typeface="Arial" charset="0"/>
              <a:cs typeface="+mn-cs"/>
            </a:endParaRPr>
          </a:p>
        </p:txBody>
      </p:sp>
      <p:sp>
        <p:nvSpPr>
          <p:cNvPr id="9" name="TextBox 8"/>
          <p:cNvSpPr txBox="1"/>
          <p:nvPr/>
        </p:nvSpPr>
        <p:spPr>
          <a:xfrm>
            <a:off x="138113" y="6326188"/>
            <a:ext cx="2152650" cy="369887"/>
          </a:xfrm>
          <a:prstGeom prst="rect">
            <a:avLst/>
          </a:prstGeom>
          <a:noFill/>
        </p:spPr>
        <p:txBody>
          <a:bodyPr>
            <a:spAutoFit/>
          </a:bodyPr>
          <a:lstStyle/>
          <a:p>
            <a:pPr>
              <a:defRPr/>
            </a:pPr>
            <a:r>
              <a:rPr lang="ru-RU" dirty="0" smtClean="0">
                <a:solidFill>
                  <a:schemeClr val="tx1">
                    <a:lumMod val="85000"/>
                    <a:lumOff val="15000"/>
                  </a:schemeClr>
                </a:solidFill>
                <a:latin typeface="Arial" charset="0"/>
                <a:cs typeface="Arial" charset="0"/>
              </a:rPr>
              <a:t>03.09.2019</a:t>
            </a:r>
            <a:endParaRPr lang="en-US" dirty="0">
              <a:latin typeface="Arial" charset="0"/>
              <a:cs typeface="+mn-cs"/>
            </a:endParaRPr>
          </a:p>
        </p:txBody>
      </p:sp>
      <p:sp>
        <p:nvSpPr>
          <p:cNvPr id="2" name="Номер слайда 1"/>
          <p:cNvSpPr>
            <a:spLocks noGrp="1"/>
          </p:cNvSpPr>
          <p:nvPr>
            <p:ph type="sldNum" sz="quarter" idx="12"/>
          </p:nvPr>
        </p:nvSpPr>
        <p:spPr/>
        <p:txBody>
          <a:bodyPr/>
          <a:lstStyle/>
          <a:p>
            <a:pPr>
              <a:defRPr/>
            </a:pPr>
            <a:fld id="{DB039FE8-881C-41EE-951E-DAD710D8B433}" type="slidenum">
              <a:rPr lang="en-US" smtClean="0"/>
              <a:pPr>
                <a:defRPr/>
              </a:pPr>
              <a:t>1</a:t>
            </a:fld>
            <a:r>
              <a:rPr lang="ru-RU" smtClean="0"/>
              <a:t> </a:t>
            </a:r>
            <a:r>
              <a:rPr lang="en-US" smtClean="0"/>
              <a:t>/ 46</a:t>
            </a:r>
            <a:endParaRPr lang="en-US"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9" descr="Photo_SymbolMap_mk_05f.jpg"/>
          <p:cNvPicPr>
            <a:picLocks noChangeAspect="1"/>
          </p:cNvPicPr>
          <p:nvPr/>
        </p:nvPicPr>
        <p:blipFill rotWithShape="1">
          <a:blip r:embed="rId3" cstate="print"/>
          <a:srcRect t="26015" b="50037"/>
          <a:stretch/>
        </p:blipFill>
        <p:spPr bwMode="auto">
          <a:xfrm>
            <a:off x="0" y="0"/>
            <a:ext cx="9144000" cy="1459523"/>
          </a:xfrm>
          <a:prstGeom prst="rect">
            <a:avLst/>
          </a:prstGeom>
          <a:noFill/>
          <a:ln w="9525">
            <a:noFill/>
            <a:miter lim="800000"/>
            <a:headEnd/>
            <a:tailEnd/>
          </a:ln>
        </p:spPr>
      </p:pic>
      <p:sp>
        <p:nvSpPr>
          <p:cNvPr id="7" name="Rectangle 6"/>
          <p:cNvSpPr/>
          <p:nvPr/>
        </p:nvSpPr>
        <p:spPr>
          <a:xfrm>
            <a:off x="0" y="369100"/>
            <a:ext cx="9144000" cy="1095375"/>
          </a:xfrm>
          <a:prstGeom prst="rect">
            <a:avLst/>
          </a:prstGeom>
          <a:solidFill>
            <a:srgbClr val="000000">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Narrow" pitchFamily="34" charset="0"/>
              </a:rPr>
              <a:t>   </a:t>
            </a:r>
          </a:p>
        </p:txBody>
      </p:sp>
      <p:pic>
        <p:nvPicPr>
          <p:cNvPr id="3077" name="Picture 23" descr="cqg_logo_color_blackPlusRed.png"/>
          <p:cNvPicPr>
            <a:picLocks noChangeAspect="1"/>
          </p:cNvPicPr>
          <p:nvPr/>
        </p:nvPicPr>
        <p:blipFill>
          <a:blip r:embed="rId4" cstate="print"/>
          <a:srcRect/>
          <a:stretch>
            <a:fillRect/>
          </a:stretch>
        </p:blipFill>
        <p:spPr bwMode="auto">
          <a:xfrm>
            <a:off x="7940675" y="6386513"/>
            <a:ext cx="931863" cy="219075"/>
          </a:xfrm>
          <a:prstGeom prst="rect">
            <a:avLst/>
          </a:prstGeom>
          <a:noFill/>
          <a:ln w="9525">
            <a:noFill/>
            <a:miter lim="800000"/>
            <a:headEnd/>
            <a:tailEnd/>
          </a:ln>
        </p:spPr>
      </p:pic>
      <p:sp>
        <p:nvSpPr>
          <p:cNvPr id="9" name="Title 1"/>
          <p:cNvSpPr txBox="1">
            <a:spLocks/>
          </p:cNvSpPr>
          <p:nvPr/>
        </p:nvSpPr>
        <p:spPr bwMode="auto">
          <a:xfrm>
            <a:off x="339725" y="181774"/>
            <a:ext cx="8686800" cy="1470025"/>
          </a:xfrm>
          <a:prstGeom prst="rect">
            <a:avLst/>
          </a:prstGeom>
          <a:noFill/>
          <a:ln w="9525">
            <a:noFill/>
            <a:miter lim="800000"/>
            <a:headEnd/>
            <a:tailEnd/>
          </a:ln>
        </p:spPr>
        <p:txBody>
          <a:bodyPr anchor="ctr">
            <a:normAutofit/>
          </a:bodyPr>
          <a:lstStyle/>
          <a:p>
            <a:pPr eaLnBrk="0" hangingPunct="0">
              <a:defRPr/>
            </a:pPr>
            <a:r>
              <a:rPr lang="ru-RU" sz="4000" b="1" dirty="0" smtClean="0">
                <a:solidFill>
                  <a:schemeClr val="bg1"/>
                </a:solidFill>
                <a:latin typeface="+mj-lt"/>
                <a:ea typeface="+mj-ea"/>
                <a:cs typeface="Arial" charset="0"/>
              </a:rPr>
              <a:t>Отмена изменений</a:t>
            </a:r>
            <a:endParaRPr lang="en-US" sz="4000" b="1" dirty="0">
              <a:latin typeface="+mj-lt"/>
              <a:ea typeface="+mj-ea"/>
              <a:cs typeface="Arial" charset="0"/>
            </a:endParaRPr>
          </a:p>
        </p:txBody>
      </p:sp>
      <p:sp>
        <p:nvSpPr>
          <p:cNvPr id="14" name="TextBox 13"/>
          <p:cNvSpPr txBox="1"/>
          <p:nvPr/>
        </p:nvSpPr>
        <p:spPr>
          <a:xfrm>
            <a:off x="1402325" y="2638706"/>
            <a:ext cx="2803973" cy="369332"/>
          </a:xfrm>
          <a:prstGeom prst="rect">
            <a:avLst/>
          </a:prstGeom>
          <a:noFill/>
        </p:spPr>
        <p:txBody>
          <a:bodyPr wrap="none" rtlCol="0">
            <a:spAutoFit/>
          </a:bodyPr>
          <a:lstStyle/>
          <a:p>
            <a:r>
              <a:rPr lang="en-US" b="1" dirty="0" err="1" smtClean="0">
                <a:latin typeface="Courier New" panose="02070309020205020404" pitchFamily="49" charset="0"/>
                <a:cs typeface="Courier New" panose="02070309020205020404" pitchFamily="49" charset="0"/>
              </a:rPr>
              <a:t>git</a:t>
            </a:r>
            <a:r>
              <a:rPr lang="en-US" b="1" dirty="0" smtClean="0">
                <a:latin typeface="Courier New" panose="02070309020205020404" pitchFamily="49" charset="0"/>
                <a:cs typeface="Courier New" panose="02070309020205020404" pitchFamily="49" charset="0"/>
              </a:rPr>
              <a:t> checkout </a:t>
            </a:r>
            <a:r>
              <a:rPr lang="en-US" b="1" dirty="0">
                <a:latin typeface="Courier New" panose="02070309020205020404" pitchFamily="49" charset="0"/>
                <a:cs typeface="Courier New" panose="02070309020205020404" pitchFamily="49" charset="0"/>
              </a:rPr>
              <a:t>&lt;</a:t>
            </a:r>
            <a:r>
              <a:rPr lang="en-US" b="1" dirty="0" smtClean="0">
                <a:latin typeface="Courier New" panose="02070309020205020404" pitchFamily="49" charset="0"/>
                <a:cs typeface="Courier New" panose="02070309020205020404" pitchFamily="49" charset="0"/>
              </a:rPr>
              <a:t>file&gt;</a:t>
            </a:r>
            <a:endParaRPr lang="ru-RU" b="1" dirty="0">
              <a:latin typeface="Courier New" panose="02070309020205020404" pitchFamily="49" charset="0"/>
              <a:cs typeface="Courier New" panose="02070309020205020404" pitchFamily="49" charset="0"/>
            </a:endParaRPr>
          </a:p>
        </p:txBody>
      </p:sp>
      <p:sp>
        <p:nvSpPr>
          <p:cNvPr id="15" name="TextBox 14"/>
          <p:cNvSpPr txBox="1"/>
          <p:nvPr/>
        </p:nvSpPr>
        <p:spPr>
          <a:xfrm>
            <a:off x="4893885" y="2588609"/>
            <a:ext cx="2390398" cy="369332"/>
          </a:xfrm>
          <a:prstGeom prst="rect">
            <a:avLst/>
          </a:prstGeom>
          <a:noFill/>
        </p:spPr>
        <p:txBody>
          <a:bodyPr wrap="none" rtlCol="0">
            <a:spAutoFit/>
          </a:bodyPr>
          <a:lstStyle/>
          <a:p>
            <a:r>
              <a:rPr lang="en-US" b="1" dirty="0" err="1" smtClean="0">
                <a:latin typeface="Courier New" panose="02070309020205020404" pitchFamily="49" charset="0"/>
                <a:cs typeface="Courier New" panose="02070309020205020404" pitchFamily="49" charset="0"/>
              </a:rPr>
              <a:t>git</a:t>
            </a:r>
            <a:r>
              <a:rPr lang="en-US" b="1" dirty="0" smtClean="0">
                <a:latin typeface="Courier New" panose="02070309020205020404" pitchFamily="49" charset="0"/>
                <a:cs typeface="Courier New" panose="02070309020205020404" pitchFamily="49" charset="0"/>
              </a:rPr>
              <a:t> reset &lt;file&gt;</a:t>
            </a:r>
            <a:endParaRPr lang="ru-RU" b="1" dirty="0">
              <a:latin typeface="Courier New" panose="02070309020205020404" pitchFamily="49" charset="0"/>
              <a:cs typeface="Courier New" panose="02070309020205020404" pitchFamily="49" charset="0"/>
            </a:endParaRPr>
          </a:p>
        </p:txBody>
      </p:sp>
      <p:sp>
        <p:nvSpPr>
          <p:cNvPr id="17" name="TextBox 16"/>
          <p:cNvSpPr txBox="1"/>
          <p:nvPr/>
        </p:nvSpPr>
        <p:spPr>
          <a:xfrm>
            <a:off x="3376800" y="5733936"/>
            <a:ext cx="2390399" cy="369332"/>
          </a:xfrm>
          <a:prstGeom prst="rect">
            <a:avLst/>
          </a:prstGeom>
          <a:noFill/>
        </p:spPr>
        <p:txBody>
          <a:bodyPr wrap="square" rtlCol="0">
            <a:spAutoFit/>
          </a:bodyPr>
          <a:lstStyle/>
          <a:p>
            <a:r>
              <a:rPr lang="en-US" b="1" dirty="0" err="1" smtClean="0">
                <a:latin typeface="Courier New" panose="02070309020205020404" pitchFamily="49" charset="0"/>
                <a:cs typeface="Courier New" panose="02070309020205020404" pitchFamily="49" charset="0"/>
              </a:rPr>
              <a:t>git</a:t>
            </a:r>
            <a:r>
              <a:rPr lang="en-US" b="1" dirty="0" smtClean="0">
                <a:latin typeface="Courier New" panose="02070309020205020404" pitchFamily="49" charset="0"/>
                <a:cs typeface="Courier New" panose="02070309020205020404" pitchFamily="49" charset="0"/>
              </a:rPr>
              <a:t> reset --hard</a:t>
            </a:r>
            <a:endParaRPr lang="ru-RU" b="1" dirty="0">
              <a:latin typeface="Courier New" panose="02070309020205020404" pitchFamily="49" charset="0"/>
              <a:cs typeface="Courier New" panose="02070309020205020404" pitchFamily="49" charset="0"/>
            </a:endParaRPr>
          </a:p>
        </p:txBody>
      </p:sp>
      <p:sp>
        <p:nvSpPr>
          <p:cNvPr id="18" name="Прямоугольник 1"/>
          <p:cNvSpPr/>
          <p:nvPr/>
        </p:nvSpPr>
        <p:spPr>
          <a:xfrm>
            <a:off x="7176699" y="3026535"/>
            <a:ext cx="1448377" cy="26301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Последний коммит</a:t>
            </a:r>
          </a:p>
        </p:txBody>
      </p:sp>
      <p:sp>
        <p:nvSpPr>
          <p:cNvPr id="19" name="Прямоугольник 9"/>
          <p:cNvSpPr/>
          <p:nvPr/>
        </p:nvSpPr>
        <p:spPr>
          <a:xfrm>
            <a:off x="3894516" y="3023243"/>
            <a:ext cx="1190237" cy="26301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Index</a:t>
            </a:r>
            <a:r>
              <a:rPr lang="ru-RU" dirty="0" smtClean="0"/>
              <a:t> или </a:t>
            </a:r>
            <a:r>
              <a:rPr lang="en-US" dirty="0" smtClean="0"/>
              <a:t>Stage</a:t>
            </a:r>
            <a:endParaRPr lang="ru-RU" dirty="0"/>
          </a:p>
        </p:txBody>
      </p:sp>
      <p:sp>
        <p:nvSpPr>
          <p:cNvPr id="20" name="Прямоугольник 10"/>
          <p:cNvSpPr/>
          <p:nvPr/>
        </p:nvSpPr>
        <p:spPr>
          <a:xfrm>
            <a:off x="558195" y="3023243"/>
            <a:ext cx="1244376" cy="26301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Рабочая копия</a:t>
            </a:r>
            <a:endParaRPr lang="ru-RU" dirty="0"/>
          </a:p>
        </p:txBody>
      </p:sp>
      <p:sp>
        <p:nvSpPr>
          <p:cNvPr id="4" name="Left Arrow 3"/>
          <p:cNvSpPr/>
          <p:nvPr/>
        </p:nvSpPr>
        <p:spPr>
          <a:xfrm>
            <a:off x="1908385" y="3088545"/>
            <a:ext cx="1880316" cy="592428"/>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Left Arrow 20"/>
          <p:cNvSpPr/>
          <p:nvPr/>
        </p:nvSpPr>
        <p:spPr>
          <a:xfrm>
            <a:off x="5148926" y="3088545"/>
            <a:ext cx="1880316" cy="59242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Left Arrow 21"/>
          <p:cNvSpPr/>
          <p:nvPr/>
        </p:nvSpPr>
        <p:spPr>
          <a:xfrm>
            <a:off x="1908384" y="4915199"/>
            <a:ext cx="5120857" cy="868834"/>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Номер слайда 1"/>
          <p:cNvSpPr>
            <a:spLocks noGrp="1"/>
          </p:cNvSpPr>
          <p:nvPr>
            <p:ph type="sldNum" sz="quarter" idx="12"/>
          </p:nvPr>
        </p:nvSpPr>
        <p:spPr/>
        <p:txBody>
          <a:bodyPr/>
          <a:lstStyle/>
          <a:p>
            <a:pPr>
              <a:defRPr/>
            </a:pPr>
            <a:fld id="{DB039FE8-881C-41EE-951E-DAD710D8B433}" type="slidenum">
              <a:rPr lang="en-US" smtClean="0"/>
              <a:pPr>
                <a:defRPr/>
              </a:pPr>
              <a:t>10</a:t>
            </a:fld>
            <a:r>
              <a:rPr lang="ru-RU" smtClean="0"/>
              <a:t> </a:t>
            </a:r>
            <a:r>
              <a:rPr lang="en-US" smtClean="0"/>
              <a:t>/ 46</a:t>
            </a:r>
            <a:endParaRPr lang="en-US" dirty="0" smtClean="0"/>
          </a:p>
        </p:txBody>
      </p:sp>
    </p:spTree>
    <p:extLst>
      <p:ext uri="{BB962C8B-B14F-4D97-AF65-F5344CB8AC3E}">
        <p14:creationId xmlns:p14="http://schemas.microsoft.com/office/powerpoint/2010/main" val="17937853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9" descr="Photo_SymbolMap_mk_05f.jpg"/>
          <p:cNvPicPr>
            <a:picLocks noChangeAspect="1"/>
          </p:cNvPicPr>
          <p:nvPr/>
        </p:nvPicPr>
        <p:blipFill rotWithShape="1">
          <a:blip r:embed="rId3" cstate="print"/>
          <a:srcRect t="26015" b="50037"/>
          <a:stretch/>
        </p:blipFill>
        <p:spPr bwMode="auto">
          <a:xfrm>
            <a:off x="0" y="0"/>
            <a:ext cx="9144000" cy="1459523"/>
          </a:xfrm>
          <a:prstGeom prst="rect">
            <a:avLst/>
          </a:prstGeom>
          <a:noFill/>
          <a:ln w="9525">
            <a:noFill/>
            <a:miter lim="800000"/>
            <a:headEnd/>
            <a:tailEnd/>
          </a:ln>
        </p:spPr>
      </p:pic>
      <p:sp>
        <p:nvSpPr>
          <p:cNvPr id="7" name="Rectangle 6"/>
          <p:cNvSpPr/>
          <p:nvPr/>
        </p:nvSpPr>
        <p:spPr>
          <a:xfrm>
            <a:off x="0" y="369100"/>
            <a:ext cx="9144000" cy="1095375"/>
          </a:xfrm>
          <a:prstGeom prst="rect">
            <a:avLst/>
          </a:prstGeom>
          <a:solidFill>
            <a:srgbClr val="000000">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Narrow" pitchFamily="34" charset="0"/>
              </a:rPr>
              <a:t>   </a:t>
            </a:r>
          </a:p>
        </p:txBody>
      </p:sp>
      <p:pic>
        <p:nvPicPr>
          <p:cNvPr id="3077" name="Picture 23" descr="cqg_logo_color_blackPlusRed.png"/>
          <p:cNvPicPr>
            <a:picLocks noChangeAspect="1"/>
          </p:cNvPicPr>
          <p:nvPr/>
        </p:nvPicPr>
        <p:blipFill>
          <a:blip r:embed="rId4" cstate="print"/>
          <a:srcRect/>
          <a:stretch>
            <a:fillRect/>
          </a:stretch>
        </p:blipFill>
        <p:spPr bwMode="auto">
          <a:xfrm>
            <a:off x="7940675" y="6386513"/>
            <a:ext cx="931863" cy="219075"/>
          </a:xfrm>
          <a:prstGeom prst="rect">
            <a:avLst/>
          </a:prstGeom>
          <a:noFill/>
          <a:ln w="9525">
            <a:noFill/>
            <a:miter lim="800000"/>
            <a:headEnd/>
            <a:tailEnd/>
          </a:ln>
        </p:spPr>
      </p:pic>
      <p:sp>
        <p:nvSpPr>
          <p:cNvPr id="9" name="Title 1"/>
          <p:cNvSpPr txBox="1">
            <a:spLocks/>
          </p:cNvSpPr>
          <p:nvPr/>
        </p:nvSpPr>
        <p:spPr bwMode="auto">
          <a:xfrm>
            <a:off x="339725" y="181774"/>
            <a:ext cx="8686800" cy="1470025"/>
          </a:xfrm>
          <a:prstGeom prst="rect">
            <a:avLst/>
          </a:prstGeom>
          <a:noFill/>
          <a:ln w="9525">
            <a:noFill/>
            <a:miter lim="800000"/>
            <a:headEnd/>
            <a:tailEnd/>
          </a:ln>
        </p:spPr>
        <p:txBody>
          <a:bodyPr anchor="ctr">
            <a:normAutofit/>
          </a:bodyPr>
          <a:lstStyle/>
          <a:p>
            <a:pPr eaLnBrk="0" hangingPunct="0">
              <a:defRPr/>
            </a:pPr>
            <a:r>
              <a:rPr lang="ru-RU" sz="4000" b="1" dirty="0" smtClean="0">
                <a:solidFill>
                  <a:schemeClr val="bg1"/>
                </a:solidFill>
                <a:latin typeface="+mj-lt"/>
                <a:ea typeface="+mj-ea"/>
                <a:cs typeface="Arial" charset="0"/>
              </a:rPr>
              <a:t>Статус рабочей копии</a:t>
            </a:r>
            <a:endParaRPr lang="en-US" sz="4000" b="1" dirty="0">
              <a:latin typeface="+mj-lt"/>
              <a:ea typeface="+mj-ea"/>
              <a:cs typeface="Arial" charset="0"/>
            </a:endParaRPr>
          </a:p>
        </p:txBody>
      </p:sp>
      <p:sp>
        <p:nvSpPr>
          <p:cNvPr id="3080" name="Rectangle 12"/>
          <p:cNvSpPr>
            <a:spLocks noChangeArrowheads="1"/>
          </p:cNvSpPr>
          <p:nvPr/>
        </p:nvSpPr>
        <p:spPr bwMode="auto">
          <a:xfrm>
            <a:off x="339725" y="1839125"/>
            <a:ext cx="7791450" cy="4708981"/>
          </a:xfrm>
          <a:prstGeom prst="rect">
            <a:avLst/>
          </a:prstGeom>
          <a:noFill/>
          <a:ln w="9525">
            <a:noFill/>
            <a:miter lim="800000"/>
            <a:headEnd/>
            <a:tailEnd/>
          </a:ln>
        </p:spPr>
        <p:txBody>
          <a:bodyPr>
            <a:spAutoFit/>
          </a:bodyPr>
          <a:lstStyle/>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git</a:t>
            </a:r>
            <a:r>
              <a:rPr lang="en-US" sz="2000" b="1" dirty="0">
                <a:latin typeface="Courier New" panose="02070309020205020404" pitchFamily="49" charset="0"/>
                <a:cs typeface="Courier New" panose="02070309020205020404" pitchFamily="49" charset="0"/>
              </a:rPr>
              <a:t> status</a:t>
            </a:r>
          </a:p>
          <a:p>
            <a:endParaRPr lang="ru-RU" sz="2000" b="1" dirty="0" smtClean="0">
              <a:latin typeface="Courier New" panose="02070309020205020404" pitchFamily="49" charset="0"/>
              <a:cs typeface="Courier New" panose="02070309020205020404" pitchFamily="49" charset="0"/>
            </a:endParaRPr>
          </a:p>
          <a:p>
            <a:r>
              <a:rPr lang="en-US" sz="2000" b="1" dirty="0" smtClean="0">
                <a:latin typeface="Courier New" panose="02070309020205020404" pitchFamily="49" charset="0"/>
                <a:cs typeface="Courier New" panose="02070309020205020404" pitchFamily="49" charset="0"/>
              </a:rPr>
              <a:t>Changes </a:t>
            </a:r>
            <a:r>
              <a:rPr lang="en-US" sz="2000" b="1" dirty="0">
                <a:latin typeface="Courier New" panose="02070309020205020404" pitchFamily="49" charset="0"/>
                <a:cs typeface="Courier New" panose="02070309020205020404" pitchFamily="49" charset="0"/>
              </a:rPr>
              <a:t>to be committed:</a:t>
            </a:r>
          </a:p>
          <a:p>
            <a:r>
              <a:rPr lang="en-US" sz="2000" b="1" dirty="0">
                <a:latin typeface="Courier New" panose="02070309020205020404" pitchFamily="49" charset="0"/>
                <a:cs typeface="Courier New" panose="02070309020205020404" pitchFamily="49" charset="0"/>
              </a:rPr>
              <a:t>  (use "</a:t>
            </a:r>
            <a:r>
              <a:rPr lang="en-US" sz="2000" b="1" dirty="0" err="1">
                <a:latin typeface="Courier New" panose="02070309020205020404" pitchFamily="49" charset="0"/>
                <a:cs typeface="Courier New" panose="02070309020205020404" pitchFamily="49" charset="0"/>
              </a:rPr>
              <a:t>git</a:t>
            </a:r>
            <a:r>
              <a:rPr lang="en-US" sz="2000" b="1" dirty="0">
                <a:latin typeface="Courier New" panose="02070309020205020404" pitchFamily="49" charset="0"/>
                <a:cs typeface="Courier New" panose="02070309020205020404" pitchFamily="49" charset="0"/>
              </a:rPr>
              <a:t> reset HEAD &lt;file&gt;..." to </a:t>
            </a:r>
            <a:r>
              <a:rPr lang="en-US" sz="2000" b="1" dirty="0" err="1">
                <a:latin typeface="Courier New" panose="02070309020205020404" pitchFamily="49" charset="0"/>
                <a:cs typeface="Courier New" panose="02070309020205020404" pitchFamily="49" charset="0"/>
              </a:rPr>
              <a:t>unstage</a:t>
            </a:r>
            <a:r>
              <a:rPr lang="en-US" sz="2000" b="1" dirty="0">
                <a:latin typeface="Courier New" panose="02070309020205020404" pitchFamily="49" charset="0"/>
                <a:cs typeface="Courier New" panose="02070309020205020404" pitchFamily="49" charset="0"/>
              </a:rPr>
              <a:t>)</a:t>
            </a:r>
          </a:p>
          <a:p>
            <a:endParaRPr lang="ru-RU" sz="2000" b="1" dirty="0">
              <a:latin typeface="Courier New" panose="02070309020205020404" pitchFamily="49" charset="0"/>
              <a:cs typeface="Courier New" panose="02070309020205020404" pitchFamily="49" charset="0"/>
            </a:endParaRPr>
          </a:p>
          <a:p>
            <a:r>
              <a:rPr lang="en-US" sz="2000" b="1" dirty="0">
                <a:latin typeface="Courier New" panose="02070309020205020404" pitchFamily="49" charset="0"/>
                <a:cs typeface="Courier New" panose="02070309020205020404" pitchFamily="49" charset="0"/>
              </a:rPr>
              <a:t>        </a:t>
            </a:r>
            <a:r>
              <a:rPr lang="en-US" sz="2000" b="1" dirty="0">
                <a:solidFill>
                  <a:srgbClr val="FF0000"/>
                </a:solidFill>
                <a:latin typeface="Courier New" panose="02070309020205020404" pitchFamily="49" charset="0"/>
                <a:cs typeface="Courier New" panose="02070309020205020404" pitchFamily="49" charset="0"/>
              </a:rPr>
              <a:t>modified:   README.md</a:t>
            </a:r>
          </a:p>
          <a:p>
            <a:endParaRPr lang="ru-RU" sz="2000" b="1" dirty="0">
              <a:latin typeface="Courier New" panose="02070309020205020404" pitchFamily="49" charset="0"/>
              <a:cs typeface="Courier New" panose="02070309020205020404" pitchFamily="49" charset="0"/>
            </a:endParaRPr>
          </a:p>
          <a:p>
            <a:r>
              <a:rPr lang="en-US" sz="2000" b="1" dirty="0">
                <a:latin typeface="Courier New" panose="02070309020205020404" pitchFamily="49" charset="0"/>
                <a:cs typeface="Courier New" panose="02070309020205020404" pitchFamily="49" charset="0"/>
              </a:rPr>
              <a:t>Changes not staged for commit:</a:t>
            </a:r>
          </a:p>
          <a:p>
            <a:r>
              <a:rPr lang="en-US" sz="2000" b="1" dirty="0">
                <a:latin typeface="Courier New" panose="02070309020205020404" pitchFamily="49" charset="0"/>
                <a:cs typeface="Courier New" panose="02070309020205020404" pitchFamily="49" charset="0"/>
              </a:rPr>
              <a:t>  (use "</a:t>
            </a:r>
            <a:r>
              <a:rPr lang="en-US" sz="2000" b="1" dirty="0" err="1">
                <a:latin typeface="Courier New" panose="02070309020205020404" pitchFamily="49" charset="0"/>
                <a:cs typeface="Courier New" panose="02070309020205020404" pitchFamily="49" charset="0"/>
              </a:rPr>
              <a:t>git</a:t>
            </a:r>
            <a:r>
              <a:rPr lang="en-US" sz="2000" b="1" dirty="0">
                <a:latin typeface="Courier New" panose="02070309020205020404" pitchFamily="49" charset="0"/>
                <a:cs typeface="Courier New" panose="02070309020205020404" pitchFamily="49" charset="0"/>
              </a:rPr>
              <a:t> add/</a:t>
            </a:r>
            <a:r>
              <a:rPr lang="en-US" sz="2000" b="1" dirty="0" err="1">
                <a:latin typeface="Courier New" panose="02070309020205020404" pitchFamily="49" charset="0"/>
                <a:cs typeface="Courier New" panose="02070309020205020404" pitchFamily="49" charset="0"/>
              </a:rPr>
              <a:t>rm</a:t>
            </a:r>
            <a:r>
              <a:rPr lang="en-US" sz="2000" b="1" dirty="0">
                <a:latin typeface="Courier New" panose="02070309020205020404" pitchFamily="49" charset="0"/>
                <a:cs typeface="Courier New" panose="02070309020205020404" pitchFamily="49" charset="0"/>
              </a:rPr>
              <a:t> &lt;file&gt;..." to update what will be committed)</a:t>
            </a:r>
          </a:p>
          <a:p>
            <a:r>
              <a:rPr lang="en-US" sz="2000" b="1" dirty="0">
                <a:latin typeface="Courier New" panose="02070309020205020404" pitchFamily="49" charset="0"/>
                <a:cs typeface="Courier New" panose="02070309020205020404" pitchFamily="49" charset="0"/>
              </a:rPr>
              <a:t>  (use "</a:t>
            </a:r>
            <a:r>
              <a:rPr lang="en-US" sz="2000" b="1" dirty="0" err="1">
                <a:latin typeface="Courier New" panose="02070309020205020404" pitchFamily="49" charset="0"/>
                <a:cs typeface="Courier New" panose="02070309020205020404" pitchFamily="49" charset="0"/>
              </a:rPr>
              <a:t>git</a:t>
            </a:r>
            <a:r>
              <a:rPr lang="en-US" sz="2000" b="1" dirty="0">
                <a:latin typeface="Courier New" panose="02070309020205020404" pitchFamily="49" charset="0"/>
                <a:cs typeface="Courier New" panose="02070309020205020404" pitchFamily="49" charset="0"/>
              </a:rPr>
              <a:t> checkout -- &lt;file&gt;..." to discard changes in working directory)</a:t>
            </a:r>
          </a:p>
          <a:p>
            <a:endParaRPr lang="ru-RU" sz="2000" b="1" dirty="0">
              <a:latin typeface="Courier New" panose="02070309020205020404" pitchFamily="49" charset="0"/>
              <a:cs typeface="Courier New" panose="02070309020205020404" pitchFamily="49" charset="0"/>
            </a:endParaRPr>
          </a:p>
          <a:p>
            <a:r>
              <a:rPr lang="en-US" sz="2000" b="1" dirty="0">
                <a:latin typeface="Courier New" panose="02070309020205020404" pitchFamily="49" charset="0"/>
                <a:cs typeface="Courier New" panose="02070309020205020404" pitchFamily="49" charset="0"/>
              </a:rPr>
              <a:t>        </a:t>
            </a:r>
            <a:r>
              <a:rPr lang="en-US" sz="2000" b="1" dirty="0">
                <a:solidFill>
                  <a:srgbClr val="FF0000"/>
                </a:solidFill>
                <a:latin typeface="Courier New" panose="02070309020205020404" pitchFamily="49" charset="0"/>
                <a:cs typeface="Courier New" panose="02070309020205020404" pitchFamily="49" charset="0"/>
              </a:rPr>
              <a:t>modified:   CHANGELOG.md</a:t>
            </a:r>
          </a:p>
          <a:p>
            <a:r>
              <a:rPr lang="en-US" sz="2000" b="1" dirty="0">
                <a:solidFill>
                  <a:srgbClr val="FF0000"/>
                </a:solidFill>
                <a:latin typeface="Courier New" panose="02070309020205020404" pitchFamily="49" charset="0"/>
                <a:cs typeface="Courier New" panose="02070309020205020404" pitchFamily="49" charset="0"/>
              </a:rPr>
              <a:t>        deleted:    </a:t>
            </a:r>
            <a:r>
              <a:rPr lang="en-US" sz="2000" b="1" dirty="0" smtClean="0">
                <a:solidFill>
                  <a:srgbClr val="FF0000"/>
                </a:solidFill>
                <a:latin typeface="Courier New" panose="02070309020205020404" pitchFamily="49" charset="0"/>
                <a:cs typeface="Courier New" panose="02070309020205020404" pitchFamily="49" charset="0"/>
              </a:rPr>
              <a:t>CONVENTIONS.md</a:t>
            </a:r>
            <a:endParaRPr lang="en-US" sz="2000" b="1" dirty="0">
              <a:solidFill>
                <a:srgbClr val="FF0000"/>
              </a:solidFill>
              <a:latin typeface="Courier New" panose="02070309020205020404" pitchFamily="49" charset="0"/>
              <a:cs typeface="Courier New" panose="02070309020205020404" pitchFamily="49" charset="0"/>
            </a:endParaRPr>
          </a:p>
        </p:txBody>
      </p:sp>
      <p:sp>
        <p:nvSpPr>
          <p:cNvPr id="2" name="Номер слайда 1"/>
          <p:cNvSpPr>
            <a:spLocks noGrp="1"/>
          </p:cNvSpPr>
          <p:nvPr>
            <p:ph type="sldNum" sz="quarter" idx="12"/>
          </p:nvPr>
        </p:nvSpPr>
        <p:spPr/>
        <p:txBody>
          <a:bodyPr/>
          <a:lstStyle/>
          <a:p>
            <a:pPr>
              <a:defRPr/>
            </a:pPr>
            <a:fld id="{DB039FE8-881C-41EE-951E-DAD710D8B433}" type="slidenum">
              <a:rPr lang="en-US" smtClean="0"/>
              <a:pPr>
                <a:defRPr/>
              </a:pPr>
              <a:t>11</a:t>
            </a:fld>
            <a:r>
              <a:rPr lang="ru-RU" smtClean="0"/>
              <a:t> </a:t>
            </a:r>
            <a:r>
              <a:rPr lang="en-US" smtClean="0"/>
              <a:t>/ 46</a:t>
            </a:r>
            <a:endParaRPr lang="en-US" dirty="0" smtClean="0"/>
          </a:p>
        </p:txBody>
      </p:sp>
    </p:spTree>
    <p:extLst>
      <p:ext uri="{BB962C8B-B14F-4D97-AF65-F5344CB8AC3E}">
        <p14:creationId xmlns:p14="http://schemas.microsoft.com/office/powerpoint/2010/main" val="14619912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9" descr="Photo_SymbolMap_mk_05f.jpg"/>
          <p:cNvPicPr>
            <a:picLocks noChangeAspect="1"/>
          </p:cNvPicPr>
          <p:nvPr/>
        </p:nvPicPr>
        <p:blipFill rotWithShape="1">
          <a:blip r:embed="rId3" cstate="print"/>
          <a:srcRect t="26015" b="50037"/>
          <a:stretch/>
        </p:blipFill>
        <p:spPr bwMode="auto">
          <a:xfrm>
            <a:off x="0" y="0"/>
            <a:ext cx="9144000" cy="1459523"/>
          </a:xfrm>
          <a:prstGeom prst="rect">
            <a:avLst/>
          </a:prstGeom>
          <a:noFill/>
          <a:ln w="9525">
            <a:noFill/>
            <a:miter lim="800000"/>
            <a:headEnd/>
            <a:tailEnd/>
          </a:ln>
        </p:spPr>
      </p:pic>
      <p:sp>
        <p:nvSpPr>
          <p:cNvPr id="7" name="Rectangle 6"/>
          <p:cNvSpPr/>
          <p:nvPr/>
        </p:nvSpPr>
        <p:spPr>
          <a:xfrm>
            <a:off x="0" y="369100"/>
            <a:ext cx="9144000" cy="1095375"/>
          </a:xfrm>
          <a:prstGeom prst="rect">
            <a:avLst/>
          </a:prstGeom>
          <a:solidFill>
            <a:srgbClr val="000000">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Narrow" pitchFamily="34" charset="0"/>
              </a:rPr>
              <a:t>   </a:t>
            </a:r>
          </a:p>
        </p:txBody>
      </p:sp>
      <p:pic>
        <p:nvPicPr>
          <p:cNvPr id="3077" name="Picture 23" descr="cqg_logo_color_blackPlusRed.png"/>
          <p:cNvPicPr>
            <a:picLocks noChangeAspect="1"/>
          </p:cNvPicPr>
          <p:nvPr/>
        </p:nvPicPr>
        <p:blipFill>
          <a:blip r:embed="rId4" cstate="print"/>
          <a:srcRect/>
          <a:stretch>
            <a:fillRect/>
          </a:stretch>
        </p:blipFill>
        <p:spPr bwMode="auto">
          <a:xfrm>
            <a:off x="7940675" y="6386513"/>
            <a:ext cx="931863" cy="219075"/>
          </a:xfrm>
          <a:prstGeom prst="rect">
            <a:avLst/>
          </a:prstGeom>
          <a:noFill/>
          <a:ln w="9525">
            <a:noFill/>
            <a:miter lim="800000"/>
            <a:headEnd/>
            <a:tailEnd/>
          </a:ln>
        </p:spPr>
      </p:pic>
      <p:sp>
        <p:nvSpPr>
          <p:cNvPr id="9" name="Title 1"/>
          <p:cNvSpPr txBox="1">
            <a:spLocks/>
          </p:cNvSpPr>
          <p:nvPr/>
        </p:nvSpPr>
        <p:spPr bwMode="auto">
          <a:xfrm>
            <a:off x="339725" y="181774"/>
            <a:ext cx="8686800" cy="1470025"/>
          </a:xfrm>
          <a:prstGeom prst="rect">
            <a:avLst/>
          </a:prstGeom>
          <a:noFill/>
          <a:ln w="9525">
            <a:noFill/>
            <a:miter lim="800000"/>
            <a:headEnd/>
            <a:tailEnd/>
          </a:ln>
        </p:spPr>
        <p:txBody>
          <a:bodyPr anchor="ctr">
            <a:normAutofit/>
          </a:bodyPr>
          <a:lstStyle/>
          <a:p>
            <a:pPr eaLnBrk="0" hangingPunct="0">
              <a:defRPr/>
            </a:pPr>
            <a:r>
              <a:rPr lang="ru-RU" sz="4000" b="1" dirty="0" smtClean="0">
                <a:solidFill>
                  <a:schemeClr val="bg1"/>
                </a:solidFill>
                <a:latin typeface="+mj-lt"/>
                <a:ea typeface="+mj-ea"/>
                <a:cs typeface="Arial" charset="0"/>
              </a:rPr>
              <a:t>Пример изменений</a:t>
            </a:r>
            <a:endParaRPr lang="en-US" sz="4000" b="1" dirty="0">
              <a:latin typeface="+mj-lt"/>
              <a:ea typeface="+mj-ea"/>
              <a:cs typeface="Arial" charset="0"/>
            </a:endParaRPr>
          </a:p>
        </p:txBody>
      </p:sp>
      <p:sp>
        <p:nvSpPr>
          <p:cNvPr id="3080" name="Rectangle 12"/>
          <p:cNvSpPr>
            <a:spLocks noChangeArrowheads="1"/>
          </p:cNvSpPr>
          <p:nvPr/>
        </p:nvSpPr>
        <p:spPr bwMode="auto">
          <a:xfrm>
            <a:off x="378825" y="1839125"/>
            <a:ext cx="8647700" cy="4093428"/>
          </a:xfrm>
          <a:prstGeom prst="rect">
            <a:avLst/>
          </a:prstGeom>
          <a:noFill/>
          <a:ln w="9525">
            <a:noFill/>
            <a:miter lim="800000"/>
            <a:headEnd/>
            <a:tailEnd/>
          </a:ln>
        </p:spPr>
        <p:txBody>
          <a:bodyPr wrap="square">
            <a:spAutoFit/>
          </a:bodyPr>
          <a:lstStyle/>
          <a:p>
            <a:r>
              <a:rPr lang="en-US" sz="2000" b="1" dirty="0">
                <a:latin typeface="Courier New" panose="02070309020205020404" pitchFamily="49" charset="0"/>
                <a:cs typeface="Courier New" panose="02070309020205020404" pitchFamily="49" charset="0"/>
              </a:rPr>
              <a:t>$ git diff</a:t>
            </a:r>
          </a:p>
          <a:p>
            <a:r>
              <a:rPr lang="en-US" sz="2000" b="1" dirty="0">
                <a:latin typeface="Courier New" panose="02070309020205020404" pitchFamily="49" charset="0"/>
                <a:cs typeface="Courier New" panose="02070309020205020404" pitchFamily="49" charset="0"/>
              </a:rPr>
              <a:t>diff --git a/</a:t>
            </a:r>
            <a:r>
              <a:rPr lang="en-US" sz="2000" b="1" dirty="0" err="1">
                <a:latin typeface="Courier New" panose="02070309020205020404" pitchFamily="49" charset="0"/>
                <a:cs typeface="Courier New" panose="02070309020205020404" pitchFamily="49" charset="0"/>
              </a:rPr>
              <a:t>src</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bitvec.h</a:t>
            </a:r>
            <a:r>
              <a:rPr lang="en-US" sz="2000" b="1" dirty="0">
                <a:latin typeface="Courier New" panose="02070309020205020404" pitchFamily="49" charset="0"/>
                <a:cs typeface="Courier New" panose="02070309020205020404" pitchFamily="49" charset="0"/>
              </a:rPr>
              <a:t> b/</a:t>
            </a:r>
            <a:r>
              <a:rPr lang="en-US" sz="2000" b="1" dirty="0" err="1">
                <a:latin typeface="Courier New" panose="02070309020205020404" pitchFamily="49" charset="0"/>
                <a:cs typeface="Courier New" panose="02070309020205020404" pitchFamily="49" charset="0"/>
              </a:rPr>
              <a:t>src</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bitvec.h</a:t>
            </a:r>
            <a:endParaRPr lang="en-US" sz="2000" b="1" dirty="0">
              <a:latin typeface="Courier New" panose="02070309020205020404" pitchFamily="49" charset="0"/>
              <a:cs typeface="Courier New" panose="02070309020205020404" pitchFamily="49" charset="0"/>
            </a:endParaRPr>
          </a:p>
          <a:p>
            <a:r>
              <a:rPr lang="en-US" sz="2000" b="1" dirty="0">
                <a:latin typeface="Courier New" panose="02070309020205020404" pitchFamily="49" charset="0"/>
                <a:cs typeface="Courier New" panose="02070309020205020404" pitchFamily="49" charset="0"/>
              </a:rPr>
              <a:t>index 544832d..f3d3d54 100644</a:t>
            </a:r>
          </a:p>
          <a:p>
            <a:r>
              <a:rPr lang="en-US" sz="2000" b="1" dirty="0">
                <a:latin typeface="Courier New" panose="02070309020205020404" pitchFamily="49" charset="0"/>
                <a:cs typeface="Courier New" panose="02070309020205020404" pitchFamily="49" charset="0"/>
              </a:rPr>
              <a:t>--- a/</a:t>
            </a:r>
            <a:r>
              <a:rPr lang="en-US" sz="2000" b="1" dirty="0" err="1">
                <a:latin typeface="Courier New" panose="02070309020205020404" pitchFamily="49" charset="0"/>
                <a:cs typeface="Courier New" panose="02070309020205020404" pitchFamily="49" charset="0"/>
              </a:rPr>
              <a:t>src</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bitvec.h</a:t>
            </a:r>
            <a:endParaRPr lang="en-US" sz="2000" b="1" dirty="0">
              <a:latin typeface="Courier New" panose="02070309020205020404" pitchFamily="49" charset="0"/>
              <a:cs typeface="Courier New" panose="02070309020205020404" pitchFamily="49" charset="0"/>
            </a:endParaRPr>
          </a:p>
          <a:p>
            <a:r>
              <a:rPr lang="en-US" sz="2000" b="1" dirty="0">
                <a:latin typeface="Courier New" panose="02070309020205020404" pitchFamily="49" charset="0"/>
                <a:cs typeface="Courier New" panose="02070309020205020404" pitchFamily="49" charset="0"/>
              </a:rPr>
              <a:t>+++ b/</a:t>
            </a:r>
            <a:r>
              <a:rPr lang="en-US" sz="2000" b="1" dirty="0" err="1">
                <a:latin typeface="Courier New" panose="02070309020205020404" pitchFamily="49" charset="0"/>
                <a:cs typeface="Courier New" panose="02070309020205020404" pitchFamily="49" charset="0"/>
              </a:rPr>
              <a:t>src</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bitvec.h</a:t>
            </a:r>
            <a:endParaRPr lang="en-US" sz="2000" b="1" dirty="0">
              <a:latin typeface="Courier New" panose="02070309020205020404" pitchFamily="49" charset="0"/>
              <a:cs typeface="Courier New" panose="02070309020205020404" pitchFamily="49" charset="0"/>
            </a:endParaRPr>
          </a:p>
          <a:p>
            <a:r>
              <a:rPr lang="en-US" sz="2000" b="1" dirty="0">
                <a:solidFill>
                  <a:schemeClr val="accent5"/>
                </a:solidFill>
                <a:latin typeface="Courier New" panose="02070309020205020404" pitchFamily="49" charset="0"/>
                <a:cs typeface="Courier New" panose="02070309020205020404" pitchFamily="49" charset="0"/>
              </a:rPr>
              <a:t>@@ -68,7 +68,7 @@ </a:t>
            </a:r>
            <a:r>
              <a:rPr lang="en-US" sz="2000" b="1" dirty="0" smtClean="0">
                <a:latin typeface="Courier New" panose="02070309020205020404" pitchFamily="49" charset="0"/>
                <a:cs typeface="Courier New" panose="02070309020205020404" pitchFamily="49" charset="0"/>
              </a:rPr>
              <a:t>void </a:t>
            </a:r>
            <a:r>
              <a:rPr lang="en-US" sz="2000" b="1" dirty="0" err="1">
                <a:latin typeface="Courier New" panose="02070309020205020404" pitchFamily="49" charset="0"/>
                <a:cs typeface="Courier New" panose="02070309020205020404" pitchFamily="49" charset="0"/>
              </a:rPr>
              <a:t>git_bitvec_clear</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git_bitvec</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bv</a:t>
            </a:r>
            <a:r>
              <a:rPr lang="en-US" sz="2000" b="1" dirty="0">
                <a:latin typeface="Courier New" panose="02070309020205020404" pitchFamily="49" charset="0"/>
                <a:cs typeface="Courier New" panose="02070309020205020404" pitchFamily="49" charset="0"/>
              </a:rPr>
              <a:t>)</a:t>
            </a:r>
          </a:p>
          <a:p>
            <a:endParaRPr lang="en-US" sz="2000" b="1" dirty="0">
              <a:latin typeface="Courier New" panose="02070309020205020404" pitchFamily="49" charset="0"/>
              <a:cs typeface="Courier New" panose="02070309020205020404" pitchFamily="49" charset="0"/>
            </a:endParaRPr>
          </a:p>
          <a:p>
            <a:r>
              <a:rPr lang="ru-RU" sz="2000" b="1" dirty="0" smtClean="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void </a:t>
            </a:r>
            <a:r>
              <a:rPr lang="en-US" sz="2000" b="1" dirty="0" err="1">
                <a:latin typeface="Courier New" panose="02070309020205020404" pitchFamily="49" charset="0"/>
                <a:cs typeface="Courier New" panose="02070309020205020404" pitchFamily="49" charset="0"/>
              </a:rPr>
              <a:t>git_bitvec_free</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git_bitvec</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bv</a:t>
            </a:r>
            <a:r>
              <a:rPr lang="en-US" sz="2000" b="1" dirty="0">
                <a:latin typeface="Courier New" panose="02070309020205020404" pitchFamily="49" charset="0"/>
                <a:cs typeface="Courier New" panose="02070309020205020404" pitchFamily="49" charset="0"/>
              </a:rPr>
              <a:t>)</a:t>
            </a:r>
          </a:p>
          <a:p>
            <a:r>
              <a:rPr lang="en-US" sz="2000" b="1" dirty="0">
                <a:latin typeface="Courier New" panose="02070309020205020404" pitchFamily="49" charset="0"/>
                <a:cs typeface="Courier New" panose="02070309020205020404" pitchFamily="49" charset="0"/>
              </a:rPr>
              <a:t> {</a:t>
            </a:r>
          </a:p>
          <a:p>
            <a:r>
              <a:rPr lang="en-US" sz="2000" b="1" dirty="0">
                <a:solidFill>
                  <a:srgbClr val="FF0000"/>
                </a:solidFill>
                <a:latin typeface="Courier New" panose="02070309020205020404" pitchFamily="49" charset="0"/>
                <a:cs typeface="Courier New" panose="02070309020205020404" pitchFamily="49" charset="0"/>
              </a:rPr>
              <a:t>-       if (</a:t>
            </a:r>
            <a:r>
              <a:rPr lang="en-US" sz="2000" b="1" dirty="0" err="1">
                <a:solidFill>
                  <a:srgbClr val="FF0000"/>
                </a:solidFill>
                <a:latin typeface="Courier New" panose="02070309020205020404" pitchFamily="49" charset="0"/>
                <a:cs typeface="Courier New" panose="02070309020205020404" pitchFamily="49" charset="0"/>
              </a:rPr>
              <a:t>bv</a:t>
            </a:r>
            <a:r>
              <a:rPr lang="en-US" sz="2000" b="1" dirty="0">
                <a:solidFill>
                  <a:srgbClr val="FF0000"/>
                </a:solidFill>
                <a:latin typeface="Courier New" panose="02070309020205020404" pitchFamily="49" charset="0"/>
                <a:cs typeface="Courier New" panose="02070309020205020404" pitchFamily="49" charset="0"/>
              </a:rPr>
              <a:t>-&gt;length)</a:t>
            </a:r>
          </a:p>
          <a:p>
            <a:r>
              <a:rPr lang="en-US" sz="2000" b="1" dirty="0">
                <a:solidFill>
                  <a:srgbClr val="00B050"/>
                </a:solidFill>
                <a:latin typeface="Courier New" panose="02070309020205020404" pitchFamily="49" charset="0"/>
                <a:cs typeface="Courier New" panose="02070309020205020404" pitchFamily="49" charset="0"/>
              </a:rPr>
              <a:t>+       if (</a:t>
            </a:r>
            <a:r>
              <a:rPr lang="en-US" sz="2000" b="1" dirty="0" err="1">
                <a:solidFill>
                  <a:srgbClr val="00B050"/>
                </a:solidFill>
                <a:latin typeface="Courier New" panose="02070309020205020404" pitchFamily="49" charset="0"/>
                <a:cs typeface="Courier New" panose="02070309020205020404" pitchFamily="49" charset="0"/>
              </a:rPr>
              <a:t>bv</a:t>
            </a:r>
            <a:r>
              <a:rPr lang="en-US" sz="2000" b="1" dirty="0">
                <a:solidFill>
                  <a:srgbClr val="00B050"/>
                </a:solidFill>
                <a:latin typeface="Courier New" panose="02070309020205020404" pitchFamily="49" charset="0"/>
                <a:cs typeface="Courier New" panose="02070309020205020404" pitchFamily="49" charset="0"/>
              </a:rPr>
              <a:t> != NULL &amp;&amp; </a:t>
            </a:r>
            <a:r>
              <a:rPr lang="en-US" sz="2000" b="1" dirty="0" err="1">
                <a:solidFill>
                  <a:srgbClr val="00B050"/>
                </a:solidFill>
                <a:latin typeface="Courier New" panose="02070309020205020404" pitchFamily="49" charset="0"/>
                <a:cs typeface="Courier New" panose="02070309020205020404" pitchFamily="49" charset="0"/>
              </a:rPr>
              <a:t>bv</a:t>
            </a:r>
            <a:r>
              <a:rPr lang="en-US" sz="2000" b="1" dirty="0">
                <a:solidFill>
                  <a:srgbClr val="00B050"/>
                </a:solidFill>
                <a:latin typeface="Courier New" panose="02070309020205020404" pitchFamily="49" charset="0"/>
                <a:cs typeface="Courier New" panose="02070309020205020404" pitchFamily="49" charset="0"/>
              </a:rPr>
              <a:t>-&gt;length)</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git__free</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bv</a:t>
            </a:r>
            <a:r>
              <a:rPr lang="en-US" sz="2000" b="1" dirty="0">
                <a:latin typeface="Courier New" panose="02070309020205020404" pitchFamily="49" charset="0"/>
                <a:cs typeface="Courier New" panose="02070309020205020404" pitchFamily="49" charset="0"/>
              </a:rPr>
              <a:t>-&gt;</a:t>
            </a:r>
            <a:r>
              <a:rPr lang="en-US" sz="2000" b="1" dirty="0" err="1">
                <a:latin typeface="Courier New" panose="02070309020205020404" pitchFamily="49" charset="0"/>
                <a:cs typeface="Courier New" panose="02070309020205020404" pitchFamily="49" charset="0"/>
              </a:rPr>
              <a:t>u.words</a:t>
            </a:r>
            <a:r>
              <a:rPr lang="en-US" sz="2000" b="1" dirty="0">
                <a:latin typeface="Courier New" panose="02070309020205020404" pitchFamily="49" charset="0"/>
                <a:cs typeface="Courier New" panose="02070309020205020404" pitchFamily="49" charset="0"/>
              </a:rPr>
              <a:t>);</a:t>
            </a:r>
          </a:p>
          <a:p>
            <a:r>
              <a:rPr lang="en-US" sz="2000" b="1" dirty="0">
                <a:latin typeface="Courier New" panose="02070309020205020404" pitchFamily="49" charset="0"/>
                <a:cs typeface="Courier New" panose="02070309020205020404" pitchFamily="49" charset="0"/>
              </a:rPr>
              <a:t> }</a:t>
            </a:r>
          </a:p>
        </p:txBody>
      </p:sp>
      <p:sp>
        <p:nvSpPr>
          <p:cNvPr id="2" name="Номер слайда 1"/>
          <p:cNvSpPr>
            <a:spLocks noGrp="1"/>
          </p:cNvSpPr>
          <p:nvPr>
            <p:ph type="sldNum" sz="quarter" idx="12"/>
          </p:nvPr>
        </p:nvSpPr>
        <p:spPr/>
        <p:txBody>
          <a:bodyPr/>
          <a:lstStyle/>
          <a:p>
            <a:pPr>
              <a:defRPr/>
            </a:pPr>
            <a:fld id="{DB039FE8-881C-41EE-951E-DAD710D8B433}" type="slidenum">
              <a:rPr lang="en-US" smtClean="0"/>
              <a:pPr>
                <a:defRPr/>
              </a:pPr>
              <a:t>12</a:t>
            </a:fld>
            <a:r>
              <a:rPr lang="ru-RU" smtClean="0"/>
              <a:t> </a:t>
            </a:r>
            <a:r>
              <a:rPr lang="en-US" smtClean="0"/>
              <a:t>/ 46</a:t>
            </a:r>
            <a:endParaRPr lang="en-US" dirty="0" smtClean="0"/>
          </a:p>
        </p:txBody>
      </p:sp>
    </p:spTree>
    <p:extLst>
      <p:ext uri="{BB962C8B-B14F-4D97-AF65-F5344CB8AC3E}">
        <p14:creationId xmlns:p14="http://schemas.microsoft.com/office/powerpoint/2010/main" val="30496304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9" descr="Photo_SymbolMap_mk_05f.jpg"/>
          <p:cNvPicPr>
            <a:picLocks noChangeAspect="1"/>
          </p:cNvPicPr>
          <p:nvPr/>
        </p:nvPicPr>
        <p:blipFill rotWithShape="1">
          <a:blip r:embed="rId3" cstate="print"/>
          <a:srcRect t="26015" b="50037"/>
          <a:stretch/>
        </p:blipFill>
        <p:spPr bwMode="auto">
          <a:xfrm>
            <a:off x="0" y="0"/>
            <a:ext cx="9144000" cy="1459523"/>
          </a:xfrm>
          <a:prstGeom prst="rect">
            <a:avLst/>
          </a:prstGeom>
          <a:noFill/>
          <a:ln w="9525">
            <a:noFill/>
            <a:miter lim="800000"/>
            <a:headEnd/>
            <a:tailEnd/>
          </a:ln>
        </p:spPr>
      </p:pic>
      <p:sp>
        <p:nvSpPr>
          <p:cNvPr id="7" name="Rectangle 6"/>
          <p:cNvSpPr/>
          <p:nvPr/>
        </p:nvSpPr>
        <p:spPr>
          <a:xfrm>
            <a:off x="0" y="369100"/>
            <a:ext cx="9144000" cy="1095375"/>
          </a:xfrm>
          <a:prstGeom prst="rect">
            <a:avLst/>
          </a:prstGeom>
          <a:solidFill>
            <a:srgbClr val="000000">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Narrow" pitchFamily="34" charset="0"/>
              </a:rPr>
              <a:t>   </a:t>
            </a:r>
          </a:p>
        </p:txBody>
      </p:sp>
      <p:pic>
        <p:nvPicPr>
          <p:cNvPr id="3077" name="Picture 23" descr="cqg_logo_color_blackPlusRed.png"/>
          <p:cNvPicPr>
            <a:picLocks noChangeAspect="1"/>
          </p:cNvPicPr>
          <p:nvPr/>
        </p:nvPicPr>
        <p:blipFill>
          <a:blip r:embed="rId4" cstate="print"/>
          <a:srcRect/>
          <a:stretch>
            <a:fillRect/>
          </a:stretch>
        </p:blipFill>
        <p:spPr bwMode="auto">
          <a:xfrm>
            <a:off x="7940675" y="6386513"/>
            <a:ext cx="931863" cy="219075"/>
          </a:xfrm>
          <a:prstGeom prst="rect">
            <a:avLst/>
          </a:prstGeom>
          <a:noFill/>
          <a:ln w="9525">
            <a:noFill/>
            <a:miter lim="800000"/>
            <a:headEnd/>
            <a:tailEnd/>
          </a:ln>
        </p:spPr>
      </p:pic>
      <p:sp>
        <p:nvSpPr>
          <p:cNvPr id="9" name="Title 1"/>
          <p:cNvSpPr txBox="1">
            <a:spLocks/>
          </p:cNvSpPr>
          <p:nvPr/>
        </p:nvSpPr>
        <p:spPr bwMode="auto">
          <a:xfrm>
            <a:off x="339725" y="181774"/>
            <a:ext cx="8686800" cy="1470025"/>
          </a:xfrm>
          <a:prstGeom prst="rect">
            <a:avLst/>
          </a:prstGeom>
          <a:noFill/>
          <a:ln w="9525">
            <a:noFill/>
            <a:miter lim="800000"/>
            <a:headEnd/>
            <a:tailEnd/>
          </a:ln>
        </p:spPr>
        <p:txBody>
          <a:bodyPr anchor="ctr">
            <a:normAutofit/>
          </a:bodyPr>
          <a:lstStyle/>
          <a:p>
            <a:pPr eaLnBrk="0" hangingPunct="0">
              <a:defRPr/>
            </a:pPr>
            <a:r>
              <a:rPr lang="ru-RU" sz="4000" b="1" dirty="0" smtClean="0">
                <a:solidFill>
                  <a:schemeClr val="bg1"/>
                </a:solidFill>
                <a:latin typeface="+mj-lt"/>
                <a:ea typeface="+mj-ea"/>
                <a:cs typeface="Arial" charset="0"/>
              </a:rPr>
              <a:t>Хранение истории</a:t>
            </a:r>
            <a:endParaRPr lang="en-US" sz="4000" b="1" dirty="0">
              <a:latin typeface="+mj-lt"/>
              <a:ea typeface="+mj-ea"/>
              <a:cs typeface="Arial" charset="0"/>
            </a:endParaRPr>
          </a:p>
        </p:txBody>
      </p:sp>
      <p:sp>
        <p:nvSpPr>
          <p:cNvPr id="8" name="TextBox 7"/>
          <p:cNvSpPr txBox="1"/>
          <p:nvPr/>
        </p:nvSpPr>
        <p:spPr>
          <a:xfrm>
            <a:off x="339725" y="1641297"/>
            <a:ext cx="8659813" cy="461962"/>
          </a:xfrm>
          <a:prstGeom prst="rect">
            <a:avLst/>
          </a:prstGeom>
          <a:noFill/>
        </p:spPr>
        <p:txBody>
          <a:bodyPr>
            <a:spAutoFit/>
          </a:bodyPr>
          <a:lstStyle/>
          <a:p>
            <a:pPr>
              <a:defRPr/>
            </a:pPr>
            <a:r>
              <a:rPr lang="ru-RU" sz="2400" b="1" dirty="0" smtClean="0">
                <a:solidFill>
                  <a:schemeClr val="accent1">
                    <a:lumMod val="75000"/>
                  </a:schemeClr>
                </a:solidFill>
                <a:latin typeface="Arial" charset="0"/>
                <a:ea typeface="Osaka"/>
                <a:cs typeface="Osaka"/>
              </a:rPr>
              <a:t>Дерево </a:t>
            </a:r>
            <a:r>
              <a:rPr lang="ru-RU" sz="2400" b="1" dirty="0" err="1" smtClean="0">
                <a:solidFill>
                  <a:schemeClr val="accent1">
                    <a:lumMod val="75000"/>
                  </a:schemeClr>
                </a:solidFill>
                <a:latin typeface="Arial" charset="0"/>
                <a:ea typeface="Osaka"/>
                <a:cs typeface="Osaka"/>
              </a:rPr>
              <a:t>коммитов</a:t>
            </a:r>
            <a:r>
              <a:rPr lang="ru-RU" sz="2400" b="1" dirty="0" smtClean="0">
                <a:solidFill>
                  <a:schemeClr val="accent1">
                    <a:lumMod val="75000"/>
                  </a:schemeClr>
                </a:solidFill>
                <a:latin typeface="Arial" charset="0"/>
                <a:ea typeface="Osaka"/>
                <a:cs typeface="Osaka"/>
              </a:rPr>
              <a:t> – направленный ациклический граф</a:t>
            </a:r>
            <a:endParaRPr lang="en-US" sz="2400" b="1" dirty="0">
              <a:solidFill>
                <a:schemeClr val="accent1">
                  <a:lumMod val="75000"/>
                </a:schemeClr>
              </a:solidFill>
              <a:latin typeface="Arial" charset="0"/>
              <a:ea typeface="Osaka"/>
              <a:cs typeface="Osaka"/>
            </a:endParaRPr>
          </a:p>
        </p:txBody>
      </p:sp>
      <p:pic>
        <p:nvPicPr>
          <p:cNvPr id="4" name="Рисунок 3"/>
          <p:cNvPicPr>
            <a:picLocks noChangeAspect="1"/>
          </p:cNvPicPr>
          <p:nvPr/>
        </p:nvPicPr>
        <p:blipFill>
          <a:blip r:embed="rId5" cstate="print"/>
          <a:stretch>
            <a:fillRect/>
          </a:stretch>
        </p:blipFill>
        <p:spPr>
          <a:xfrm>
            <a:off x="1366895" y="2349034"/>
            <a:ext cx="4135612" cy="4037479"/>
          </a:xfrm>
          <a:prstGeom prst="rect">
            <a:avLst/>
          </a:prstGeom>
        </p:spPr>
      </p:pic>
      <p:pic>
        <p:nvPicPr>
          <p:cNvPr id="2" name="Рисунок 1"/>
          <p:cNvPicPr>
            <a:picLocks noChangeAspect="1"/>
          </p:cNvPicPr>
          <p:nvPr/>
        </p:nvPicPr>
        <p:blipFill>
          <a:blip r:embed="rId6" cstate="print"/>
          <a:stretch>
            <a:fillRect/>
          </a:stretch>
        </p:blipFill>
        <p:spPr>
          <a:xfrm>
            <a:off x="5939124" y="4117216"/>
            <a:ext cx="873235" cy="1625561"/>
          </a:xfrm>
          <a:prstGeom prst="rect">
            <a:avLst/>
          </a:prstGeom>
        </p:spPr>
      </p:pic>
      <p:sp>
        <p:nvSpPr>
          <p:cNvPr id="3" name="TextBox 2"/>
          <p:cNvSpPr txBox="1"/>
          <p:nvPr/>
        </p:nvSpPr>
        <p:spPr>
          <a:xfrm>
            <a:off x="6812359" y="4353276"/>
            <a:ext cx="1088760" cy="400110"/>
          </a:xfrm>
          <a:prstGeom prst="rect">
            <a:avLst/>
          </a:prstGeom>
          <a:noFill/>
        </p:spPr>
        <p:txBody>
          <a:bodyPr wrap="none" rtlCol="0">
            <a:spAutoFit/>
          </a:bodyPr>
          <a:lstStyle/>
          <a:p>
            <a:r>
              <a:rPr lang="ru-RU" sz="2000" dirty="0" err="1" smtClean="0"/>
              <a:t>Коммит</a:t>
            </a:r>
            <a:endParaRPr lang="ru-RU" sz="2000" dirty="0"/>
          </a:p>
        </p:txBody>
      </p:sp>
      <p:sp>
        <p:nvSpPr>
          <p:cNvPr id="10" name="TextBox 9"/>
          <p:cNvSpPr txBox="1"/>
          <p:nvPr/>
        </p:nvSpPr>
        <p:spPr>
          <a:xfrm>
            <a:off x="6812359" y="5013121"/>
            <a:ext cx="2060179" cy="400110"/>
          </a:xfrm>
          <a:prstGeom prst="rect">
            <a:avLst/>
          </a:prstGeom>
          <a:noFill/>
        </p:spPr>
        <p:txBody>
          <a:bodyPr wrap="none" rtlCol="0">
            <a:spAutoFit/>
          </a:bodyPr>
          <a:lstStyle/>
          <a:p>
            <a:r>
              <a:rPr lang="ru-RU" sz="2000" dirty="0" smtClean="0"/>
              <a:t>Дерево файлов</a:t>
            </a:r>
            <a:endParaRPr lang="ru-RU" sz="2000" dirty="0"/>
          </a:p>
        </p:txBody>
      </p:sp>
      <p:sp>
        <p:nvSpPr>
          <p:cNvPr id="5" name="Номер слайда 4"/>
          <p:cNvSpPr>
            <a:spLocks noGrp="1"/>
          </p:cNvSpPr>
          <p:nvPr>
            <p:ph type="sldNum" sz="quarter" idx="12"/>
          </p:nvPr>
        </p:nvSpPr>
        <p:spPr/>
        <p:txBody>
          <a:bodyPr/>
          <a:lstStyle/>
          <a:p>
            <a:pPr>
              <a:defRPr/>
            </a:pPr>
            <a:fld id="{DB039FE8-881C-41EE-951E-DAD710D8B433}" type="slidenum">
              <a:rPr lang="en-US" smtClean="0"/>
              <a:pPr>
                <a:defRPr/>
              </a:pPr>
              <a:t>13</a:t>
            </a:fld>
            <a:r>
              <a:rPr lang="ru-RU" smtClean="0"/>
              <a:t> </a:t>
            </a:r>
            <a:r>
              <a:rPr lang="en-US" smtClean="0"/>
              <a:t>/ 46</a:t>
            </a:r>
            <a:endParaRPr lang="en-US" dirty="0" smtClean="0"/>
          </a:p>
        </p:txBody>
      </p:sp>
    </p:spTree>
    <p:extLst>
      <p:ext uri="{BB962C8B-B14F-4D97-AF65-F5344CB8AC3E}">
        <p14:creationId xmlns:p14="http://schemas.microsoft.com/office/powerpoint/2010/main" val="35447596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9" descr="Photo_SymbolMap_mk_05f.jpg"/>
          <p:cNvPicPr>
            <a:picLocks noChangeAspect="1"/>
          </p:cNvPicPr>
          <p:nvPr/>
        </p:nvPicPr>
        <p:blipFill rotWithShape="1">
          <a:blip r:embed="rId3" cstate="print"/>
          <a:srcRect t="26015" b="50037"/>
          <a:stretch/>
        </p:blipFill>
        <p:spPr bwMode="auto">
          <a:xfrm>
            <a:off x="0" y="0"/>
            <a:ext cx="9144000" cy="1459523"/>
          </a:xfrm>
          <a:prstGeom prst="rect">
            <a:avLst/>
          </a:prstGeom>
          <a:noFill/>
          <a:ln w="9525">
            <a:noFill/>
            <a:miter lim="800000"/>
            <a:headEnd/>
            <a:tailEnd/>
          </a:ln>
        </p:spPr>
      </p:pic>
      <p:sp>
        <p:nvSpPr>
          <p:cNvPr id="7" name="Rectangle 6"/>
          <p:cNvSpPr/>
          <p:nvPr/>
        </p:nvSpPr>
        <p:spPr>
          <a:xfrm>
            <a:off x="0" y="369100"/>
            <a:ext cx="9144000" cy="1095375"/>
          </a:xfrm>
          <a:prstGeom prst="rect">
            <a:avLst/>
          </a:prstGeom>
          <a:solidFill>
            <a:srgbClr val="000000">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Narrow" pitchFamily="34" charset="0"/>
              </a:rPr>
              <a:t>   </a:t>
            </a:r>
          </a:p>
        </p:txBody>
      </p:sp>
      <p:pic>
        <p:nvPicPr>
          <p:cNvPr id="3077" name="Picture 23" descr="cqg_logo_color_blackPlusRed.png"/>
          <p:cNvPicPr>
            <a:picLocks noChangeAspect="1"/>
          </p:cNvPicPr>
          <p:nvPr/>
        </p:nvPicPr>
        <p:blipFill>
          <a:blip r:embed="rId4" cstate="print"/>
          <a:srcRect/>
          <a:stretch>
            <a:fillRect/>
          </a:stretch>
        </p:blipFill>
        <p:spPr bwMode="auto">
          <a:xfrm>
            <a:off x="7940675" y="6386513"/>
            <a:ext cx="931863" cy="219075"/>
          </a:xfrm>
          <a:prstGeom prst="rect">
            <a:avLst/>
          </a:prstGeom>
          <a:noFill/>
          <a:ln w="9525">
            <a:noFill/>
            <a:miter lim="800000"/>
            <a:headEnd/>
            <a:tailEnd/>
          </a:ln>
        </p:spPr>
      </p:pic>
      <p:sp>
        <p:nvSpPr>
          <p:cNvPr id="9" name="Title 1"/>
          <p:cNvSpPr txBox="1">
            <a:spLocks/>
          </p:cNvSpPr>
          <p:nvPr/>
        </p:nvSpPr>
        <p:spPr bwMode="auto">
          <a:xfrm>
            <a:off x="339725" y="181774"/>
            <a:ext cx="8686800" cy="1470025"/>
          </a:xfrm>
          <a:prstGeom prst="rect">
            <a:avLst/>
          </a:prstGeom>
          <a:noFill/>
          <a:ln w="9525">
            <a:noFill/>
            <a:miter lim="800000"/>
            <a:headEnd/>
            <a:tailEnd/>
          </a:ln>
        </p:spPr>
        <p:txBody>
          <a:bodyPr anchor="ctr">
            <a:normAutofit/>
          </a:bodyPr>
          <a:lstStyle/>
          <a:p>
            <a:pPr eaLnBrk="0" hangingPunct="0">
              <a:defRPr/>
            </a:pPr>
            <a:r>
              <a:rPr lang="ru-RU" sz="4000" b="1" dirty="0" smtClean="0">
                <a:solidFill>
                  <a:schemeClr val="bg1"/>
                </a:solidFill>
                <a:latin typeface="+mj-lt"/>
                <a:ea typeface="+mj-ea"/>
                <a:cs typeface="Arial" charset="0"/>
              </a:rPr>
              <a:t>Две точки зрения на </a:t>
            </a:r>
            <a:r>
              <a:rPr lang="ru-RU" sz="4000" b="1" dirty="0" err="1" smtClean="0">
                <a:solidFill>
                  <a:schemeClr val="bg1"/>
                </a:solidFill>
                <a:latin typeface="+mj-lt"/>
                <a:ea typeface="+mj-ea"/>
                <a:cs typeface="Arial" charset="0"/>
              </a:rPr>
              <a:t>коммит</a:t>
            </a:r>
            <a:endParaRPr lang="en-US" sz="4000" b="1" dirty="0">
              <a:latin typeface="+mj-lt"/>
              <a:ea typeface="+mj-ea"/>
              <a:cs typeface="Arial" charset="0"/>
            </a:endParaRPr>
          </a:p>
        </p:txBody>
      </p:sp>
      <p:pic>
        <p:nvPicPr>
          <p:cNvPr id="4" name="Рисунок 3"/>
          <p:cNvPicPr>
            <a:picLocks noChangeAspect="1"/>
          </p:cNvPicPr>
          <p:nvPr/>
        </p:nvPicPr>
        <p:blipFill>
          <a:blip r:embed="rId5" cstate="print"/>
          <a:stretch>
            <a:fillRect/>
          </a:stretch>
        </p:blipFill>
        <p:spPr>
          <a:xfrm>
            <a:off x="339725" y="2000416"/>
            <a:ext cx="4135612" cy="4037479"/>
          </a:xfrm>
          <a:prstGeom prst="rect">
            <a:avLst/>
          </a:prstGeom>
        </p:spPr>
      </p:pic>
      <p:sp>
        <p:nvSpPr>
          <p:cNvPr id="2" name="TextBox 1"/>
          <p:cNvSpPr txBox="1"/>
          <p:nvPr/>
        </p:nvSpPr>
        <p:spPr>
          <a:xfrm>
            <a:off x="4475337" y="2472578"/>
            <a:ext cx="4454525" cy="2554545"/>
          </a:xfrm>
          <a:prstGeom prst="rect">
            <a:avLst/>
          </a:prstGeom>
          <a:noFill/>
        </p:spPr>
        <p:txBody>
          <a:bodyPr wrap="square" rtlCol="0">
            <a:spAutoFit/>
          </a:bodyPr>
          <a:lstStyle/>
          <a:p>
            <a:pPr marL="285750" indent="-285750">
              <a:buFont typeface="Arial" panose="020B0604020202020204" pitchFamily="34" charset="0"/>
              <a:buChar char="•"/>
            </a:pPr>
            <a:r>
              <a:rPr lang="ru-RU" sz="2000" b="1" dirty="0" smtClean="0"/>
              <a:t>Коммит – состояние файлов</a:t>
            </a:r>
            <a:r>
              <a:rPr lang="ru-RU" sz="2000" dirty="0" smtClean="0"/>
              <a:t/>
            </a:r>
            <a:br>
              <a:rPr lang="ru-RU" sz="2000" dirty="0" smtClean="0"/>
            </a:br>
            <a:r>
              <a:rPr lang="ru-RU" sz="2000" dirty="0" smtClean="0"/>
              <a:t>в определённый момент времени</a:t>
            </a:r>
            <a:endParaRPr lang="en-US" sz="2000" dirty="0" smtClean="0"/>
          </a:p>
          <a:p>
            <a:pPr marL="285750" indent="-285750">
              <a:buFont typeface="Arial" panose="020B0604020202020204" pitchFamily="34" charset="0"/>
              <a:buChar char="•"/>
            </a:pPr>
            <a:endParaRPr lang="en-US" sz="2000" dirty="0">
              <a:latin typeface="Courier New" panose="02070309020205020404" pitchFamily="49" charset="0"/>
              <a:cs typeface="Courier New" panose="02070309020205020404" pitchFamily="49" charset="0"/>
            </a:endParaRPr>
          </a:p>
          <a:p>
            <a:endParaRPr lang="en-US" sz="2000" dirty="0">
              <a:latin typeface="Courier New" panose="02070309020205020404" pitchFamily="49" charset="0"/>
              <a:cs typeface="Courier New" panose="02070309020205020404" pitchFamily="49" charset="0"/>
            </a:endParaRPr>
          </a:p>
          <a:p>
            <a:endParaRPr lang="en-US" sz="2000" dirty="0" smtClean="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ru-RU" sz="2000" b="1" dirty="0" smtClean="0"/>
              <a:t>Коммит – набор изменений </a:t>
            </a:r>
            <a:r>
              <a:rPr lang="ru-RU" sz="2000" dirty="0" smtClean="0"/>
              <a:t>относительно предыдущего коммита</a:t>
            </a:r>
          </a:p>
        </p:txBody>
      </p:sp>
      <p:sp>
        <p:nvSpPr>
          <p:cNvPr id="3" name="Номер слайда 2"/>
          <p:cNvSpPr>
            <a:spLocks noGrp="1"/>
          </p:cNvSpPr>
          <p:nvPr>
            <p:ph type="sldNum" sz="quarter" idx="12"/>
          </p:nvPr>
        </p:nvSpPr>
        <p:spPr/>
        <p:txBody>
          <a:bodyPr/>
          <a:lstStyle/>
          <a:p>
            <a:pPr>
              <a:defRPr/>
            </a:pPr>
            <a:fld id="{DB039FE8-881C-41EE-951E-DAD710D8B433}" type="slidenum">
              <a:rPr lang="en-US" smtClean="0"/>
              <a:pPr>
                <a:defRPr/>
              </a:pPr>
              <a:t>14</a:t>
            </a:fld>
            <a:r>
              <a:rPr lang="ru-RU" smtClean="0"/>
              <a:t> </a:t>
            </a:r>
            <a:r>
              <a:rPr lang="en-US" smtClean="0"/>
              <a:t>/ 46</a:t>
            </a:r>
            <a:endParaRPr lang="en-US" dirty="0" smtClean="0"/>
          </a:p>
        </p:txBody>
      </p:sp>
    </p:spTree>
    <p:extLst>
      <p:ext uri="{BB962C8B-B14F-4D97-AF65-F5344CB8AC3E}">
        <p14:creationId xmlns:p14="http://schemas.microsoft.com/office/powerpoint/2010/main" val="143014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fade">
                                      <p:cBhvr>
                                        <p:cTn id="1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9" descr="Photo_SymbolMap_mk_05f.jpg"/>
          <p:cNvPicPr>
            <a:picLocks noChangeAspect="1"/>
          </p:cNvPicPr>
          <p:nvPr/>
        </p:nvPicPr>
        <p:blipFill rotWithShape="1">
          <a:blip r:embed="rId3" cstate="print"/>
          <a:srcRect t="26015" b="50037"/>
          <a:stretch/>
        </p:blipFill>
        <p:spPr bwMode="auto">
          <a:xfrm>
            <a:off x="0" y="0"/>
            <a:ext cx="9144000" cy="1459523"/>
          </a:xfrm>
          <a:prstGeom prst="rect">
            <a:avLst/>
          </a:prstGeom>
          <a:noFill/>
          <a:ln w="9525">
            <a:noFill/>
            <a:miter lim="800000"/>
            <a:headEnd/>
            <a:tailEnd/>
          </a:ln>
        </p:spPr>
      </p:pic>
      <p:sp>
        <p:nvSpPr>
          <p:cNvPr id="7" name="Rectangle 6"/>
          <p:cNvSpPr/>
          <p:nvPr/>
        </p:nvSpPr>
        <p:spPr>
          <a:xfrm>
            <a:off x="0" y="369100"/>
            <a:ext cx="9144000" cy="1095375"/>
          </a:xfrm>
          <a:prstGeom prst="rect">
            <a:avLst/>
          </a:prstGeom>
          <a:solidFill>
            <a:srgbClr val="000000">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Narrow" pitchFamily="34" charset="0"/>
              </a:rPr>
              <a:t>   </a:t>
            </a:r>
          </a:p>
        </p:txBody>
      </p:sp>
      <p:pic>
        <p:nvPicPr>
          <p:cNvPr id="3077" name="Picture 23" descr="cqg_logo_color_blackPlusRed.png"/>
          <p:cNvPicPr>
            <a:picLocks noChangeAspect="1"/>
          </p:cNvPicPr>
          <p:nvPr/>
        </p:nvPicPr>
        <p:blipFill>
          <a:blip r:embed="rId4" cstate="print"/>
          <a:srcRect/>
          <a:stretch>
            <a:fillRect/>
          </a:stretch>
        </p:blipFill>
        <p:spPr bwMode="auto">
          <a:xfrm>
            <a:off x="7940675" y="6386513"/>
            <a:ext cx="931863" cy="219075"/>
          </a:xfrm>
          <a:prstGeom prst="rect">
            <a:avLst/>
          </a:prstGeom>
          <a:noFill/>
          <a:ln w="9525">
            <a:noFill/>
            <a:miter lim="800000"/>
            <a:headEnd/>
            <a:tailEnd/>
          </a:ln>
        </p:spPr>
      </p:pic>
      <p:sp>
        <p:nvSpPr>
          <p:cNvPr id="9" name="Title 1"/>
          <p:cNvSpPr txBox="1">
            <a:spLocks/>
          </p:cNvSpPr>
          <p:nvPr/>
        </p:nvSpPr>
        <p:spPr bwMode="auto">
          <a:xfrm>
            <a:off x="339725" y="181774"/>
            <a:ext cx="8686800" cy="1470025"/>
          </a:xfrm>
          <a:prstGeom prst="rect">
            <a:avLst/>
          </a:prstGeom>
          <a:noFill/>
          <a:ln w="9525">
            <a:noFill/>
            <a:miter lim="800000"/>
            <a:headEnd/>
            <a:tailEnd/>
          </a:ln>
        </p:spPr>
        <p:txBody>
          <a:bodyPr anchor="ctr">
            <a:normAutofit/>
          </a:bodyPr>
          <a:lstStyle/>
          <a:p>
            <a:pPr eaLnBrk="0" hangingPunct="0">
              <a:defRPr/>
            </a:pPr>
            <a:r>
              <a:rPr lang="ru-RU" sz="4000" b="1" dirty="0" smtClean="0">
                <a:solidFill>
                  <a:schemeClr val="bg1"/>
                </a:solidFill>
                <a:latin typeface="+mj-lt"/>
                <a:ea typeface="+mj-ea"/>
                <a:cs typeface="Arial" charset="0"/>
              </a:rPr>
              <a:t>Ветвление истории</a:t>
            </a:r>
            <a:endParaRPr lang="en-US" sz="4000" b="1" dirty="0">
              <a:latin typeface="+mj-lt"/>
              <a:ea typeface="+mj-ea"/>
              <a:cs typeface="Arial" charset="0"/>
            </a:endParaRPr>
          </a:p>
        </p:txBody>
      </p:sp>
      <p:pic>
        <p:nvPicPr>
          <p:cNvPr id="3" name="Рисунок 2"/>
          <p:cNvPicPr>
            <a:picLocks noChangeAspect="1"/>
          </p:cNvPicPr>
          <p:nvPr/>
        </p:nvPicPr>
        <p:blipFill>
          <a:blip r:embed="rId5" cstate="print"/>
          <a:stretch>
            <a:fillRect/>
          </a:stretch>
        </p:blipFill>
        <p:spPr>
          <a:xfrm>
            <a:off x="3283416" y="2085699"/>
            <a:ext cx="2132100" cy="3866914"/>
          </a:xfrm>
          <a:prstGeom prst="rect">
            <a:avLst/>
          </a:prstGeom>
        </p:spPr>
      </p:pic>
      <p:sp>
        <p:nvSpPr>
          <p:cNvPr id="5" name="Левая фигурная скобка 4"/>
          <p:cNvSpPr/>
          <p:nvPr/>
        </p:nvSpPr>
        <p:spPr>
          <a:xfrm>
            <a:off x="3070473" y="2306958"/>
            <a:ext cx="212943" cy="142796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ru-RU"/>
          </a:p>
        </p:txBody>
      </p:sp>
      <p:sp>
        <p:nvSpPr>
          <p:cNvPr id="11" name="Левая фигурная скобка 10"/>
          <p:cNvSpPr/>
          <p:nvPr/>
        </p:nvSpPr>
        <p:spPr>
          <a:xfrm>
            <a:off x="3075397" y="4339859"/>
            <a:ext cx="212943" cy="142796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ru-RU"/>
          </a:p>
        </p:txBody>
      </p:sp>
      <p:sp>
        <p:nvSpPr>
          <p:cNvPr id="6" name="TextBox 5"/>
          <p:cNvSpPr txBox="1"/>
          <p:nvPr/>
        </p:nvSpPr>
        <p:spPr>
          <a:xfrm>
            <a:off x="1196755" y="4853787"/>
            <a:ext cx="1873718" cy="400110"/>
          </a:xfrm>
          <a:prstGeom prst="rect">
            <a:avLst/>
          </a:prstGeom>
          <a:noFill/>
        </p:spPr>
        <p:txBody>
          <a:bodyPr wrap="none" rtlCol="0">
            <a:spAutoFit/>
          </a:bodyPr>
          <a:lstStyle/>
          <a:p>
            <a:r>
              <a:rPr lang="ru-RU" sz="2000" dirty="0" smtClean="0"/>
              <a:t>Первый релиз</a:t>
            </a:r>
            <a:endParaRPr lang="ru-RU" sz="2000" dirty="0"/>
          </a:p>
        </p:txBody>
      </p:sp>
      <p:sp>
        <p:nvSpPr>
          <p:cNvPr id="13" name="TextBox 12"/>
          <p:cNvSpPr txBox="1"/>
          <p:nvPr/>
        </p:nvSpPr>
        <p:spPr>
          <a:xfrm>
            <a:off x="339725" y="2820886"/>
            <a:ext cx="2733954" cy="400110"/>
          </a:xfrm>
          <a:prstGeom prst="rect">
            <a:avLst/>
          </a:prstGeom>
          <a:noFill/>
        </p:spPr>
        <p:txBody>
          <a:bodyPr wrap="none" rtlCol="0">
            <a:spAutoFit/>
          </a:bodyPr>
          <a:lstStyle/>
          <a:p>
            <a:r>
              <a:rPr lang="ru-RU" sz="2000" dirty="0" smtClean="0"/>
              <a:t>Исправление ошибок</a:t>
            </a:r>
            <a:endParaRPr lang="ru-RU" sz="2000" dirty="0"/>
          </a:p>
        </p:txBody>
      </p:sp>
      <p:sp>
        <p:nvSpPr>
          <p:cNvPr id="8" name="Правая фигурная скобка 7"/>
          <p:cNvSpPr/>
          <p:nvPr/>
        </p:nvSpPr>
        <p:spPr>
          <a:xfrm>
            <a:off x="5411930" y="2795832"/>
            <a:ext cx="211605" cy="1478073"/>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ru-RU"/>
          </a:p>
        </p:txBody>
      </p:sp>
      <p:sp>
        <p:nvSpPr>
          <p:cNvPr id="15" name="TextBox 14"/>
          <p:cNvSpPr txBox="1"/>
          <p:nvPr/>
        </p:nvSpPr>
        <p:spPr>
          <a:xfrm>
            <a:off x="5623535" y="3180925"/>
            <a:ext cx="3297931" cy="707886"/>
          </a:xfrm>
          <a:prstGeom prst="rect">
            <a:avLst/>
          </a:prstGeom>
          <a:noFill/>
        </p:spPr>
        <p:txBody>
          <a:bodyPr wrap="square" rtlCol="0">
            <a:spAutoFit/>
          </a:bodyPr>
          <a:lstStyle/>
          <a:p>
            <a:r>
              <a:rPr lang="ru-RU" sz="2000" dirty="0" smtClean="0"/>
              <a:t>Новая функциональность для второго релиза</a:t>
            </a:r>
            <a:endParaRPr lang="ru-RU" sz="2000" dirty="0"/>
          </a:p>
        </p:txBody>
      </p:sp>
      <p:sp>
        <p:nvSpPr>
          <p:cNvPr id="2" name="Номер слайда 1"/>
          <p:cNvSpPr>
            <a:spLocks noGrp="1"/>
          </p:cNvSpPr>
          <p:nvPr>
            <p:ph type="sldNum" sz="quarter" idx="12"/>
          </p:nvPr>
        </p:nvSpPr>
        <p:spPr/>
        <p:txBody>
          <a:bodyPr/>
          <a:lstStyle/>
          <a:p>
            <a:pPr>
              <a:defRPr/>
            </a:pPr>
            <a:fld id="{DB039FE8-881C-41EE-951E-DAD710D8B433}" type="slidenum">
              <a:rPr lang="en-US" smtClean="0"/>
              <a:pPr>
                <a:defRPr/>
              </a:pPr>
              <a:t>15</a:t>
            </a:fld>
            <a:r>
              <a:rPr lang="ru-RU" smtClean="0"/>
              <a:t> </a:t>
            </a:r>
            <a:r>
              <a:rPr lang="en-US" smtClean="0"/>
              <a:t>/ 46</a:t>
            </a:r>
            <a:endParaRPr lang="en-US" dirty="0" smtClean="0"/>
          </a:p>
        </p:txBody>
      </p:sp>
    </p:spTree>
    <p:extLst>
      <p:ext uri="{BB962C8B-B14F-4D97-AF65-F5344CB8AC3E}">
        <p14:creationId xmlns:p14="http://schemas.microsoft.com/office/powerpoint/2010/main" val="4185069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9" descr="Photo_SymbolMap_mk_05f.jpg"/>
          <p:cNvPicPr>
            <a:picLocks noChangeAspect="1"/>
          </p:cNvPicPr>
          <p:nvPr/>
        </p:nvPicPr>
        <p:blipFill rotWithShape="1">
          <a:blip r:embed="rId3" cstate="print"/>
          <a:srcRect t="26015" b="50037"/>
          <a:stretch/>
        </p:blipFill>
        <p:spPr bwMode="auto">
          <a:xfrm>
            <a:off x="0" y="0"/>
            <a:ext cx="9144000" cy="1459523"/>
          </a:xfrm>
          <a:prstGeom prst="rect">
            <a:avLst/>
          </a:prstGeom>
          <a:noFill/>
          <a:ln w="9525">
            <a:noFill/>
            <a:miter lim="800000"/>
            <a:headEnd/>
            <a:tailEnd/>
          </a:ln>
        </p:spPr>
      </p:pic>
      <p:sp>
        <p:nvSpPr>
          <p:cNvPr id="7" name="Rectangle 6"/>
          <p:cNvSpPr/>
          <p:nvPr/>
        </p:nvSpPr>
        <p:spPr>
          <a:xfrm>
            <a:off x="0" y="369100"/>
            <a:ext cx="9144000" cy="1095375"/>
          </a:xfrm>
          <a:prstGeom prst="rect">
            <a:avLst/>
          </a:prstGeom>
          <a:solidFill>
            <a:srgbClr val="000000">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Narrow" pitchFamily="34" charset="0"/>
              </a:rPr>
              <a:t>   </a:t>
            </a:r>
          </a:p>
        </p:txBody>
      </p:sp>
      <p:pic>
        <p:nvPicPr>
          <p:cNvPr id="3077" name="Picture 23" descr="cqg_logo_color_blackPlusRed.png"/>
          <p:cNvPicPr>
            <a:picLocks noChangeAspect="1"/>
          </p:cNvPicPr>
          <p:nvPr/>
        </p:nvPicPr>
        <p:blipFill>
          <a:blip r:embed="rId4" cstate="print"/>
          <a:srcRect/>
          <a:stretch>
            <a:fillRect/>
          </a:stretch>
        </p:blipFill>
        <p:spPr bwMode="auto">
          <a:xfrm>
            <a:off x="8038317" y="6386513"/>
            <a:ext cx="931863" cy="219075"/>
          </a:xfrm>
          <a:prstGeom prst="rect">
            <a:avLst/>
          </a:prstGeom>
          <a:noFill/>
          <a:ln w="9525">
            <a:noFill/>
            <a:miter lim="800000"/>
            <a:headEnd/>
            <a:tailEnd/>
          </a:ln>
        </p:spPr>
      </p:pic>
      <p:sp>
        <p:nvSpPr>
          <p:cNvPr id="9" name="Title 1"/>
          <p:cNvSpPr txBox="1">
            <a:spLocks/>
          </p:cNvSpPr>
          <p:nvPr/>
        </p:nvSpPr>
        <p:spPr bwMode="auto">
          <a:xfrm>
            <a:off x="339725" y="181774"/>
            <a:ext cx="8686800" cy="1470025"/>
          </a:xfrm>
          <a:prstGeom prst="rect">
            <a:avLst/>
          </a:prstGeom>
          <a:noFill/>
          <a:ln w="9525">
            <a:noFill/>
            <a:miter lim="800000"/>
            <a:headEnd/>
            <a:tailEnd/>
          </a:ln>
        </p:spPr>
        <p:txBody>
          <a:bodyPr anchor="ctr">
            <a:normAutofit/>
          </a:bodyPr>
          <a:lstStyle/>
          <a:p>
            <a:pPr eaLnBrk="0" hangingPunct="0">
              <a:defRPr/>
            </a:pPr>
            <a:r>
              <a:rPr lang="ru-RU" sz="4000" b="1" dirty="0" smtClean="0">
                <a:solidFill>
                  <a:schemeClr val="bg1"/>
                </a:solidFill>
                <a:latin typeface="+mj-lt"/>
                <a:ea typeface="+mj-ea"/>
                <a:cs typeface="Arial" charset="0"/>
              </a:rPr>
              <a:t>Слияние веток</a:t>
            </a:r>
            <a:endParaRPr lang="en-US" sz="4000" b="1" dirty="0">
              <a:latin typeface="+mj-lt"/>
              <a:ea typeface="+mj-ea"/>
              <a:cs typeface="Arial" charset="0"/>
            </a:endParaRPr>
          </a:p>
        </p:txBody>
      </p:sp>
      <p:sp>
        <p:nvSpPr>
          <p:cNvPr id="5" name="Левая фигурная скобка 4"/>
          <p:cNvSpPr/>
          <p:nvPr/>
        </p:nvSpPr>
        <p:spPr>
          <a:xfrm>
            <a:off x="3124370" y="2875531"/>
            <a:ext cx="212943" cy="142796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ru-RU"/>
          </a:p>
        </p:txBody>
      </p:sp>
      <p:sp>
        <p:nvSpPr>
          <p:cNvPr id="11" name="Левая фигурная скобка 10"/>
          <p:cNvSpPr/>
          <p:nvPr/>
        </p:nvSpPr>
        <p:spPr>
          <a:xfrm>
            <a:off x="3117849" y="4803092"/>
            <a:ext cx="212943" cy="142796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ru-RU"/>
          </a:p>
        </p:txBody>
      </p:sp>
      <p:sp>
        <p:nvSpPr>
          <p:cNvPr id="6" name="TextBox 5"/>
          <p:cNvSpPr txBox="1"/>
          <p:nvPr/>
        </p:nvSpPr>
        <p:spPr>
          <a:xfrm>
            <a:off x="1244131" y="5317020"/>
            <a:ext cx="1873718" cy="400110"/>
          </a:xfrm>
          <a:prstGeom prst="rect">
            <a:avLst/>
          </a:prstGeom>
          <a:noFill/>
        </p:spPr>
        <p:txBody>
          <a:bodyPr wrap="none" rtlCol="0">
            <a:spAutoFit/>
          </a:bodyPr>
          <a:lstStyle/>
          <a:p>
            <a:r>
              <a:rPr lang="ru-RU" sz="2000" dirty="0" smtClean="0"/>
              <a:t>Первый релиз</a:t>
            </a:r>
            <a:endParaRPr lang="ru-RU" sz="2000" dirty="0"/>
          </a:p>
        </p:txBody>
      </p:sp>
      <p:sp>
        <p:nvSpPr>
          <p:cNvPr id="13" name="TextBox 12"/>
          <p:cNvSpPr txBox="1"/>
          <p:nvPr/>
        </p:nvSpPr>
        <p:spPr>
          <a:xfrm>
            <a:off x="388439" y="3359152"/>
            <a:ext cx="2733954" cy="400110"/>
          </a:xfrm>
          <a:prstGeom prst="rect">
            <a:avLst/>
          </a:prstGeom>
          <a:noFill/>
        </p:spPr>
        <p:txBody>
          <a:bodyPr wrap="none" rtlCol="0">
            <a:spAutoFit/>
          </a:bodyPr>
          <a:lstStyle/>
          <a:p>
            <a:r>
              <a:rPr lang="ru-RU" sz="2000" dirty="0" smtClean="0"/>
              <a:t>Исправление ошибок</a:t>
            </a:r>
            <a:endParaRPr lang="ru-RU" sz="2000" dirty="0"/>
          </a:p>
        </p:txBody>
      </p:sp>
      <p:sp>
        <p:nvSpPr>
          <p:cNvPr id="8" name="Правая фигурная скобка 7"/>
          <p:cNvSpPr/>
          <p:nvPr/>
        </p:nvSpPr>
        <p:spPr>
          <a:xfrm>
            <a:off x="5460644" y="2388431"/>
            <a:ext cx="211605" cy="239538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ru-RU"/>
          </a:p>
        </p:txBody>
      </p:sp>
      <p:sp>
        <p:nvSpPr>
          <p:cNvPr id="15" name="TextBox 14"/>
          <p:cNvSpPr txBox="1"/>
          <p:nvPr/>
        </p:nvSpPr>
        <p:spPr>
          <a:xfrm>
            <a:off x="5672249" y="3227375"/>
            <a:ext cx="3297931" cy="707886"/>
          </a:xfrm>
          <a:prstGeom prst="rect">
            <a:avLst/>
          </a:prstGeom>
          <a:noFill/>
        </p:spPr>
        <p:txBody>
          <a:bodyPr wrap="square" rtlCol="0">
            <a:spAutoFit/>
          </a:bodyPr>
          <a:lstStyle/>
          <a:p>
            <a:r>
              <a:rPr lang="ru-RU" sz="2000" dirty="0" smtClean="0"/>
              <a:t>Новая функциональность для второго релиза</a:t>
            </a:r>
            <a:endParaRPr lang="ru-RU" sz="2000" dirty="0"/>
          </a:p>
        </p:txBody>
      </p:sp>
      <p:pic>
        <p:nvPicPr>
          <p:cNvPr id="2" name="Рисунок 1"/>
          <p:cNvPicPr>
            <a:picLocks noChangeAspect="1"/>
          </p:cNvPicPr>
          <p:nvPr/>
        </p:nvPicPr>
        <p:blipFill>
          <a:blip r:embed="rId5" cstate="print"/>
          <a:stretch>
            <a:fillRect/>
          </a:stretch>
        </p:blipFill>
        <p:spPr>
          <a:xfrm>
            <a:off x="3543735" y="1699886"/>
            <a:ext cx="1833336" cy="4686627"/>
          </a:xfrm>
          <a:prstGeom prst="rect">
            <a:avLst/>
          </a:prstGeom>
        </p:spPr>
      </p:pic>
      <p:sp>
        <p:nvSpPr>
          <p:cNvPr id="17" name="Левая фигурная скобка 16"/>
          <p:cNvSpPr/>
          <p:nvPr/>
        </p:nvSpPr>
        <p:spPr>
          <a:xfrm>
            <a:off x="3117849" y="1895224"/>
            <a:ext cx="201548" cy="45129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ru-RU"/>
          </a:p>
        </p:txBody>
      </p:sp>
      <p:sp>
        <p:nvSpPr>
          <p:cNvPr id="18" name="TextBox 17"/>
          <p:cNvSpPr txBox="1"/>
          <p:nvPr/>
        </p:nvSpPr>
        <p:spPr>
          <a:xfrm>
            <a:off x="1344288" y="1924427"/>
            <a:ext cx="1874335" cy="400110"/>
          </a:xfrm>
          <a:prstGeom prst="rect">
            <a:avLst/>
          </a:prstGeom>
          <a:noFill/>
        </p:spPr>
        <p:txBody>
          <a:bodyPr wrap="square" rtlCol="0">
            <a:spAutoFit/>
          </a:bodyPr>
          <a:lstStyle/>
          <a:p>
            <a:r>
              <a:rPr lang="ru-RU" sz="2000" dirty="0" smtClean="0"/>
              <a:t>Второй релиз</a:t>
            </a:r>
            <a:endParaRPr lang="ru-RU" sz="2000" dirty="0"/>
          </a:p>
        </p:txBody>
      </p:sp>
      <p:sp>
        <p:nvSpPr>
          <p:cNvPr id="3" name="Номер слайда 2"/>
          <p:cNvSpPr>
            <a:spLocks noGrp="1"/>
          </p:cNvSpPr>
          <p:nvPr>
            <p:ph type="sldNum" sz="quarter" idx="12"/>
          </p:nvPr>
        </p:nvSpPr>
        <p:spPr/>
        <p:txBody>
          <a:bodyPr/>
          <a:lstStyle/>
          <a:p>
            <a:pPr>
              <a:defRPr/>
            </a:pPr>
            <a:fld id="{DB039FE8-881C-41EE-951E-DAD710D8B433}" type="slidenum">
              <a:rPr lang="en-US" smtClean="0"/>
              <a:pPr>
                <a:defRPr/>
              </a:pPr>
              <a:t>16</a:t>
            </a:fld>
            <a:r>
              <a:rPr lang="ru-RU" smtClean="0"/>
              <a:t> </a:t>
            </a:r>
            <a:r>
              <a:rPr lang="en-US" smtClean="0"/>
              <a:t>/ 46</a:t>
            </a:r>
            <a:endParaRPr lang="en-US" dirty="0" smtClean="0"/>
          </a:p>
        </p:txBody>
      </p:sp>
    </p:spTree>
    <p:extLst>
      <p:ext uri="{BB962C8B-B14F-4D97-AF65-F5344CB8AC3E}">
        <p14:creationId xmlns:p14="http://schemas.microsoft.com/office/powerpoint/2010/main" val="24650249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9" descr="Photo_SymbolMap_mk_05f.jpg"/>
          <p:cNvPicPr>
            <a:picLocks noChangeAspect="1"/>
          </p:cNvPicPr>
          <p:nvPr/>
        </p:nvPicPr>
        <p:blipFill rotWithShape="1">
          <a:blip r:embed="rId3" cstate="print"/>
          <a:srcRect t="26015" b="50037"/>
          <a:stretch/>
        </p:blipFill>
        <p:spPr bwMode="auto">
          <a:xfrm>
            <a:off x="0" y="0"/>
            <a:ext cx="9144000" cy="1459523"/>
          </a:xfrm>
          <a:prstGeom prst="rect">
            <a:avLst/>
          </a:prstGeom>
          <a:noFill/>
          <a:ln w="9525">
            <a:noFill/>
            <a:miter lim="800000"/>
            <a:headEnd/>
            <a:tailEnd/>
          </a:ln>
        </p:spPr>
      </p:pic>
      <p:sp>
        <p:nvSpPr>
          <p:cNvPr id="7" name="Rectangle 6"/>
          <p:cNvSpPr/>
          <p:nvPr/>
        </p:nvSpPr>
        <p:spPr>
          <a:xfrm>
            <a:off x="0" y="369100"/>
            <a:ext cx="9144000" cy="1095375"/>
          </a:xfrm>
          <a:prstGeom prst="rect">
            <a:avLst/>
          </a:prstGeom>
          <a:solidFill>
            <a:srgbClr val="000000">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Narrow" pitchFamily="34" charset="0"/>
              </a:rPr>
              <a:t>   </a:t>
            </a:r>
          </a:p>
        </p:txBody>
      </p:sp>
      <p:pic>
        <p:nvPicPr>
          <p:cNvPr id="3077" name="Picture 23" descr="cqg_logo_color_blackPlusRed.png"/>
          <p:cNvPicPr>
            <a:picLocks noChangeAspect="1"/>
          </p:cNvPicPr>
          <p:nvPr/>
        </p:nvPicPr>
        <p:blipFill>
          <a:blip r:embed="rId4" cstate="print"/>
          <a:srcRect/>
          <a:stretch>
            <a:fillRect/>
          </a:stretch>
        </p:blipFill>
        <p:spPr bwMode="auto">
          <a:xfrm>
            <a:off x="7940675" y="6386513"/>
            <a:ext cx="931863" cy="219075"/>
          </a:xfrm>
          <a:prstGeom prst="rect">
            <a:avLst/>
          </a:prstGeom>
          <a:noFill/>
          <a:ln w="9525">
            <a:noFill/>
            <a:miter lim="800000"/>
            <a:headEnd/>
            <a:tailEnd/>
          </a:ln>
        </p:spPr>
      </p:pic>
      <p:sp>
        <p:nvSpPr>
          <p:cNvPr id="9" name="Title 1"/>
          <p:cNvSpPr txBox="1">
            <a:spLocks/>
          </p:cNvSpPr>
          <p:nvPr/>
        </p:nvSpPr>
        <p:spPr bwMode="auto">
          <a:xfrm>
            <a:off x="339725" y="181774"/>
            <a:ext cx="8686800" cy="1470025"/>
          </a:xfrm>
          <a:prstGeom prst="rect">
            <a:avLst/>
          </a:prstGeom>
          <a:noFill/>
          <a:ln w="9525">
            <a:noFill/>
            <a:miter lim="800000"/>
            <a:headEnd/>
            <a:tailEnd/>
          </a:ln>
        </p:spPr>
        <p:txBody>
          <a:bodyPr anchor="ctr">
            <a:normAutofit/>
          </a:bodyPr>
          <a:lstStyle/>
          <a:p>
            <a:pPr eaLnBrk="0" hangingPunct="0">
              <a:defRPr/>
            </a:pPr>
            <a:r>
              <a:rPr lang="ru-RU" sz="4000" b="1" dirty="0" smtClean="0">
                <a:solidFill>
                  <a:schemeClr val="bg1"/>
                </a:solidFill>
                <a:latin typeface="+mj-lt"/>
                <a:ea typeface="+mj-ea"/>
                <a:cs typeface="Arial" charset="0"/>
              </a:rPr>
              <a:t>Имя (или </a:t>
            </a:r>
            <a:r>
              <a:rPr lang="ru-RU" sz="4000" b="1" dirty="0" err="1" smtClean="0">
                <a:solidFill>
                  <a:schemeClr val="bg1"/>
                </a:solidFill>
                <a:latin typeface="+mj-lt"/>
                <a:ea typeface="+mj-ea"/>
                <a:cs typeface="Arial" charset="0"/>
              </a:rPr>
              <a:t>хеш</a:t>
            </a:r>
            <a:r>
              <a:rPr lang="ru-RU" sz="4000" b="1" dirty="0" smtClean="0">
                <a:solidFill>
                  <a:schemeClr val="bg1"/>
                </a:solidFill>
                <a:latin typeface="+mj-lt"/>
                <a:ea typeface="+mj-ea"/>
                <a:cs typeface="Arial" charset="0"/>
              </a:rPr>
              <a:t>) </a:t>
            </a:r>
            <a:r>
              <a:rPr lang="ru-RU" sz="4000" b="1" dirty="0" err="1" smtClean="0">
                <a:solidFill>
                  <a:schemeClr val="bg1"/>
                </a:solidFill>
                <a:latin typeface="+mj-lt"/>
                <a:ea typeface="+mj-ea"/>
                <a:cs typeface="Arial" charset="0"/>
              </a:rPr>
              <a:t>коммита</a:t>
            </a:r>
            <a:endParaRPr lang="en-US" sz="4000" b="1" dirty="0">
              <a:latin typeface="+mj-lt"/>
              <a:ea typeface="+mj-ea"/>
              <a:cs typeface="Arial" charset="0"/>
            </a:endParaRPr>
          </a:p>
        </p:txBody>
      </p:sp>
      <p:sp>
        <p:nvSpPr>
          <p:cNvPr id="3" name="TextBox 2"/>
          <p:cNvSpPr txBox="1"/>
          <p:nvPr/>
        </p:nvSpPr>
        <p:spPr>
          <a:xfrm>
            <a:off x="986050" y="3764884"/>
            <a:ext cx="6139822" cy="369332"/>
          </a:xfrm>
          <a:prstGeom prst="rect">
            <a:avLst/>
          </a:prstGeom>
          <a:noFill/>
        </p:spPr>
        <p:txBody>
          <a:bodyPr wrap="none" rtlCol="0">
            <a:spAutoFit/>
          </a:bodyPr>
          <a:lstStyle/>
          <a:p>
            <a:r>
              <a:rPr lang="ru-RU" dirty="0" smtClean="0"/>
              <a:t>Пример: </a:t>
            </a:r>
            <a:r>
              <a:rPr lang="en-US" dirty="0" smtClean="0"/>
              <a:t>2baf854e975267eb560b48f1ead0641ec676d637</a:t>
            </a:r>
            <a:endParaRPr lang="ru-RU" dirty="0"/>
          </a:p>
        </p:txBody>
      </p:sp>
      <p:sp>
        <p:nvSpPr>
          <p:cNvPr id="4" name="TextBox 3"/>
          <p:cNvSpPr txBox="1"/>
          <p:nvPr/>
        </p:nvSpPr>
        <p:spPr>
          <a:xfrm>
            <a:off x="986050" y="1827973"/>
            <a:ext cx="6829177" cy="1631216"/>
          </a:xfrm>
          <a:prstGeom prst="rect">
            <a:avLst/>
          </a:prstGeom>
          <a:noFill/>
        </p:spPr>
        <p:txBody>
          <a:bodyPr wrap="none" rtlCol="0">
            <a:spAutoFit/>
          </a:bodyPr>
          <a:lstStyle/>
          <a:p>
            <a:r>
              <a:rPr lang="ru-RU" sz="2000" b="1" dirty="0" smtClean="0"/>
              <a:t>Имя </a:t>
            </a:r>
            <a:r>
              <a:rPr lang="ru-RU" sz="2000" b="1" dirty="0" err="1" smtClean="0"/>
              <a:t>коммита</a:t>
            </a:r>
            <a:r>
              <a:rPr lang="ru-RU" sz="2000" b="1" dirty="0" smtClean="0"/>
              <a:t> – </a:t>
            </a:r>
            <a:r>
              <a:rPr lang="en-US" sz="2000" b="1" dirty="0" smtClean="0"/>
              <a:t>SHA-1 </a:t>
            </a:r>
            <a:r>
              <a:rPr lang="ru-RU" sz="2000" b="1" dirty="0" smtClean="0"/>
              <a:t>хеш от</a:t>
            </a:r>
            <a:r>
              <a:rPr lang="en-US" sz="2000" b="1" dirty="0" smtClean="0"/>
              <a:t> </a:t>
            </a:r>
            <a:r>
              <a:rPr lang="ru-RU" sz="2000" b="1" dirty="0" smtClean="0"/>
              <a:t>содержимого коммита:</a:t>
            </a:r>
          </a:p>
          <a:p>
            <a:pPr marL="742950" lvl="1" indent="-285750">
              <a:buFont typeface="Arial" panose="020B0604020202020204" pitchFamily="34" charset="0"/>
              <a:buChar char="•"/>
            </a:pPr>
            <a:r>
              <a:rPr lang="ru-RU" sz="2000" dirty="0"/>
              <a:t>Хеш дерева файлов</a:t>
            </a:r>
          </a:p>
          <a:p>
            <a:pPr marL="742950" lvl="1" indent="-285750">
              <a:buFont typeface="Arial" panose="020B0604020202020204" pitchFamily="34" charset="0"/>
              <a:buChar char="•"/>
            </a:pPr>
            <a:r>
              <a:rPr lang="ru-RU" sz="2000" dirty="0"/>
              <a:t>Хеш родительского коммита</a:t>
            </a:r>
          </a:p>
          <a:p>
            <a:pPr marL="742950" lvl="1" indent="-285750">
              <a:buFont typeface="Arial" panose="020B0604020202020204" pitchFamily="34" charset="0"/>
              <a:buChar char="•"/>
            </a:pPr>
            <a:r>
              <a:rPr lang="ru-RU" sz="2000" dirty="0" smtClean="0"/>
              <a:t>Имя и </a:t>
            </a:r>
            <a:r>
              <a:rPr lang="en-US" sz="2000" dirty="0" smtClean="0"/>
              <a:t>email </a:t>
            </a:r>
            <a:r>
              <a:rPr lang="ru-RU" sz="2000" dirty="0" smtClean="0"/>
              <a:t>автора, дата создания коммита</a:t>
            </a:r>
          </a:p>
          <a:p>
            <a:pPr marL="742950" lvl="1" indent="-285750">
              <a:buFont typeface="Arial" panose="020B0604020202020204" pitchFamily="34" charset="0"/>
              <a:buChar char="•"/>
            </a:pPr>
            <a:r>
              <a:rPr lang="ru-RU" sz="2000" dirty="0" smtClean="0"/>
              <a:t>Сообщение коммита (комментарий)</a:t>
            </a:r>
          </a:p>
        </p:txBody>
      </p:sp>
      <p:sp>
        <p:nvSpPr>
          <p:cNvPr id="2" name="Rectangle 1"/>
          <p:cNvSpPr/>
          <p:nvPr/>
        </p:nvSpPr>
        <p:spPr>
          <a:xfrm>
            <a:off x="408172" y="4439911"/>
            <a:ext cx="8549905" cy="1754326"/>
          </a:xfrm>
          <a:prstGeom prst="rect">
            <a:avLst/>
          </a:prstGeom>
        </p:spPr>
        <p:txBody>
          <a:bodyPr wrap="square">
            <a:spAutoFit/>
          </a:bodyPr>
          <a:lstStyle/>
          <a:p>
            <a:r>
              <a:rPr lang="en-US" b="1" dirty="0" smtClean="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git show 2baf854e97</a:t>
            </a:r>
          </a:p>
          <a:p>
            <a:r>
              <a:rPr lang="en-US" b="1" dirty="0">
                <a:solidFill>
                  <a:schemeClr val="accent6">
                    <a:lumMod val="75000"/>
                  </a:schemeClr>
                </a:solidFill>
                <a:latin typeface="Courier New" panose="02070309020205020404" pitchFamily="49" charset="0"/>
                <a:cs typeface="Courier New" panose="02070309020205020404" pitchFamily="49" charset="0"/>
              </a:rPr>
              <a:t>commit 2baf854e975267eb560b48f1ead0641ec676d637</a:t>
            </a:r>
          </a:p>
          <a:p>
            <a:r>
              <a:rPr lang="en-US" b="1" dirty="0">
                <a:latin typeface="Courier New" panose="02070309020205020404" pitchFamily="49" charset="0"/>
                <a:cs typeface="Courier New" panose="02070309020205020404" pitchFamily="49" charset="0"/>
              </a:rPr>
              <a:t>Author: Patrick Steinhardt &lt;ps@pks.im&gt;</a:t>
            </a:r>
          </a:p>
          <a:p>
            <a:r>
              <a:rPr lang="en-US" b="1" dirty="0">
                <a:latin typeface="Courier New" panose="02070309020205020404" pitchFamily="49" charset="0"/>
                <a:cs typeface="Courier New" panose="02070309020205020404" pitchFamily="49" charset="0"/>
              </a:rPr>
              <a:t>Date:   Mon Feb 22 16:08:56 2016 +0100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openssl_stream</a:t>
            </a:r>
            <a:r>
              <a:rPr lang="en-US" b="1" dirty="0">
                <a:latin typeface="Courier New" panose="02070309020205020404" pitchFamily="49" charset="0"/>
                <a:cs typeface="Courier New" panose="02070309020205020404" pitchFamily="49" charset="0"/>
              </a:rPr>
              <a:t>: fix memory leak when creating new stream</a:t>
            </a:r>
          </a:p>
        </p:txBody>
      </p:sp>
      <p:sp>
        <p:nvSpPr>
          <p:cNvPr id="5" name="Номер слайда 4"/>
          <p:cNvSpPr>
            <a:spLocks noGrp="1"/>
          </p:cNvSpPr>
          <p:nvPr>
            <p:ph type="sldNum" sz="quarter" idx="12"/>
          </p:nvPr>
        </p:nvSpPr>
        <p:spPr/>
        <p:txBody>
          <a:bodyPr/>
          <a:lstStyle/>
          <a:p>
            <a:pPr>
              <a:defRPr/>
            </a:pPr>
            <a:fld id="{DB039FE8-881C-41EE-951E-DAD710D8B433}" type="slidenum">
              <a:rPr lang="en-US" smtClean="0"/>
              <a:pPr>
                <a:defRPr/>
              </a:pPr>
              <a:t>17</a:t>
            </a:fld>
            <a:r>
              <a:rPr lang="ru-RU" smtClean="0"/>
              <a:t> </a:t>
            </a:r>
            <a:r>
              <a:rPr lang="en-US" smtClean="0"/>
              <a:t>/ 46</a:t>
            </a:r>
            <a:endParaRPr lang="en-US" dirty="0" smtClean="0"/>
          </a:p>
        </p:txBody>
      </p:sp>
    </p:spTree>
    <p:extLst>
      <p:ext uri="{BB962C8B-B14F-4D97-AF65-F5344CB8AC3E}">
        <p14:creationId xmlns:p14="http://schemas.microsoft.com/office/powerpoint/2010/main" val="39260489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9" descr="Photo_SymbolMap_mk_05f.jpg"/>
          <p:cNvPicPr>
            <a:picLocks noChangeAspect="1"/>
          </p:cNvPicPr>
          <p:nvPr/>
        </p:nvPicPr>
        <p:blipFill rotWithShape="1">
          <a:blip r:embed="rId3" cstate="print"/>
          <a:srcRect t="26015" b="50037"/>
          <a:stretch/>
        </p:blipFill>
        <p:spPr bwMode="auto">
          <a:xfrm>
            <a:off x="0" y="0"/>
            <a:ext cx="9144000" cy="1459523"/>
          </a:xfrm>
          <a:prstGeom prst="rect">
            <a:avLst/>
          </a:prstGeom>
          <a:noFill/>
          <a:ln w="9525">
            <a:noFill/>
            <a:miter lim="800000"/>
            <a:headEnd/>
            <a:tailEnd/>
          </a:ln>
        </p:spPr>
      </p:pic>
      <p:sp>
        <p:nvSpPr>
          <p:cNvPr id="7" name="Rectangle 6"/>
          <p:cNvSpPr/>
          <p:nvPr/>
        </p:nvSpPr>
        <p:spPr>
          <a:xfrm>
            <a:off x="0" y="369100"/>
            <a:ext cx="9144000" cy="1095375"/>
          </a:xfrm>
          <a:prstGeom prst="rect">
            <a:avLst/>
          </a:prstGeom>
          <a:solidFill>
            <a:srgbClr val="000000">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Narrow" pitchFamily="34" charset="0"/>
              </a:rPr>
              <a:t>   </a:t>
            </a:r>
          </a:p>
        </p:txBody>
      </p:sp>
      <p:pic>
        <p:nvPicPr>
          <p:cNvPr id="3077" name="Picture 23" descr="cqg_logo_color_blackPlusRed.png"/>
          <p:cNvPicPr>
            <a:picLocks noChangeAspect="1"/>
          </p:cNvPicPr>
          <p:nvPr/>
        </p:nvPicPr>
        <p:blipFill>
          <a:blip r:embed="rId4" cstate="print"/>
          <a:srcRect/>
          <a:stretch>
            <a:fillRect/>
          </a:stretch>
        </p:blipFill>
        <p:spPr bwMode="auto">
          <a:xfrm>
            <a:off x="7940675" y="6386513"/>
            <a:ext cx="931863" cy="219075"/>
          </a:xfrm>
          <a:prstGeom prst="rect">
            <a:avLst/>
          </a:prstGeom>
          <a:noFill/>
          <a:ln w="9525">
            <a:noFill/>
            <a:miter lim="800000"/>
            <a:headEnd/>
            <a:tailEnd/>
          </a:ln>
        </p:spPr>
      </p:pic>
      <p:sp>
        <p:nvSpPr>
          <p:cNvPr id="9" name="Title 1"/>
          <p:cNvSpPr txBox="1">
            <a:spLocks/>
          </p:cNvSpPr>
          <p:nvPr/>
        </p:nvSpPr>
        <p:spPr bwMode="auto">
          <a:xfrm>
            <a:off x="339725" y="181774"/>
            <a:ext cx="8686800" cy="1470025"/>
          </a:xfrm>
          <a:prstGeom prst="rect">
            <a:avLst/>
          </a:prstGeom>
          <a:noFill/>
          <a:ln w="9525">
            <a:noFill/>
            <a:miter lim="800000"/>
            <a:headEnd/>
            <a:tailEnd/>
          </a:ln>
        </p:spPr>
        <p:txBody>
          <a:bodyPr anchor="ctr">
            <a:normAutofit/>
          </a:bodyPr>
          <a:lstStyle/>
          <a:p>
            <a:pPr eaLnBrk="0" hangingPunct="0">
              <a:defRPr/>
            </a:pPr>
            <a:r>
              <a:rPr lang="ru-RU" sz="3600" b="1" dirty="0" smtClean="0">
                <a:solidFill>
                  <a:schemeClr val="bg1"/>
                </a:solidFill>
                <a:latin typeface="+mj-lt"/>
                <a:ea typeface="+mj-ea"/>
                <a:cs typeface="Arial" charset="0"/>
              </a:rPr>
              <a:t>Последствия использования </a:t>
            </a:r>
            <a:r>
              <a:rPr lang="en-US" sz="3600" b="1" dirty="0" smtClean="0">
                <a:solidFill>
                  <a:schemeClr val="bg1"/>
                </a:solidFill>
                <a:latin typeface="+mj-lt"/>
                <a:ea typeface="+mj-ea"/>
                <a:cs typeface="Arial" charset="0"/>
              </a:rPr>
              <a:t>SHA-1</a:t>
            </a:r>
            <a:endParaRPr lang="en-US" sz="3600" b="1" dirty="0">
              <a:latin typeface="+mj-lt"/>
              <a:ea typeface="+mj-ea"/>
              <a:cs typeface="Arial" charset="0"/>
            </a:endParaRPr>
          </a:p>
        </p:txBody>
      </p:sp>
      <mc:AlternateContent xmlns:mc="http://schemas.openxmlformats.org/markup-compatibility/2006" xmlns:a14="http://schemas.microsoft.com/office/drawing/2010/main">
        <mc:Choice Requires="a14">
          <p:sp>
            <p:nvSpPr>
              <p:cNvPr id="4" name="TextBox 3"/>
              <p:cNvSpPr txBox="1"/>
              <p:nvPr/>
            </p:nvSpPr>
            <p:spPr>
              <a:xfrm>
                <a:off x="832412" y="1839125"/>
                <a:ext cx="4817024" cy="707886"/>
              </a:xfrm>
              <a:prstGeom prst="rect">
                <a:avLst/>
              </a:prstGeom>
              <a:noFill/>
            </p:spPr>
            <p:txBody>
              <a:bodyPr wrap="none" rtlCol="0">
                <a:spAutoFit/>
              </a:bodyPr>
              <a:lstStyle/>
              <a:p>
                <a:pPr marL="342900" indent="-342900">
                  <a:buFont typeface="Wingdings" panose="05000000000000000000" pitchFamily="2" charset="2"/>
                  <a:buChar char="Ø"/>
                </a:pPr>
                <a:r>
                  <a:rPr lang="ru-RU" sz="2000" dirty="0" smtClean="0"/>
                  <a:t>Проверка целостности </a:t>
                </a:r>
                <a:r>
                  <a:rPr lang="ru-RU" sz="2000" dirty="0" err="1" smtClean="0"/>
                  <a:t>репозитория</a:t>
                </a:r>
                <a:endParaRPr lang="ru-RU" sz="2000" dirty="0" smtClean="0"/>
              </a:p>
              <a:p>
                <a:pPr marL="800100" lvl="1" indent="-34290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𝑂𝑏𝑗𝑒𝑐𝑡</m:t>
                    </m:r>
                    <m:r>
                      <a:rPr lang="en-US" sz="2000" b="0" i="1" smtClean="0">
                        <a:latin typeface="Cambria Math" panose="02040503050406030204" pitchFamily="18" charset="0"/>
                      </a:rPr>
                      <m:t> </m:t>
                    </m:r>
                    <m:r>
                      <a:rPr lang="en-US" sz="2000" b="0" i="1" smtClean="0">
                        <a:latin typeface="Cambria Math" panose="02040503050406030204" pitchFamily="18" charset="0"/>
                      </a:rPr>
                      <m:t>𝑁𝑎𝑚𝑒</m:t>
                    </m:r>
                    <m:r>
                      <a:rPr lang="en-US" sz="2000" b="0" i="1" smtClean="0">
                        <a:latin typeface="Cambria Math" panose="02040503050406030204" pitchFamily="18" charset="0"/>
                      </a:rPr>
                      <m:t>=</m:t>
                    </m:r>
                    <m:r>
                      <a:rPr lang="en-US" sz="2000" i="1">
                        <a:latin typeface="Cambria Math" panose="02040503050406030204" pitchFamily="18" charset="0"/>
                      </a:rPr>
                      <m:t>𝑆𝐻𝐴</m:t>
                    </m:r>
                    <m:r>
                      <a:rPr lang="en-US" sz="2000" i="1">
                        <a:latin typeface="Cambria Math" panose="02040503050406030204" pitchFamily="18" charset="0"/>
                      </a:rPr>
                      <m:t>1(</m:t>
                    </m:r>
                    <m:r>
                      <a:rPr lang="en-US" sz="2000" b="0" i="1" smtClean="0">
                        <a:latin typeface="Cambria Math" panose="02040503050406030204" pitchFamily="18" charset="0"/>
                      </a:rPr>
                      <m:t>𝐶𝑜𝑛𝑡𝑒𝑛𝑡𝑠</m:t>
                    </m:r>
                    <m:r>
                      <a:rPr lang="en-US" sz="2000" i="1">
                        <a:latin typeface="Cambria Math" panose="02040503050406030204" pitchFamily="18" charset="0"/>
                      </a:rPr>
                      <m:t>)</m:t>
                    </m:r>
                  </m:oMath>
                </a14:m>
                <a:endParaRPr lang="ru-RU" sz="200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832412" y="1839125"/>
                <a:ext cx="4817024" cy="707886"/>
              </a:xfrm>
              <a:prstGeom prst="rect">
                <a:avLst/>
              </a:prstGeom>
              <a:blipFill rotWithShape="0">
                <a:blip r:embed="rId5" cstate="print"/>
                <a:stretch>
                  <a:fillRect l="-1139" t="-4310" r="-380" b="-12931"/>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 name="Прямоугольник 1"/>
              <p:cNvSpPr/>
              <p:nvPr/>
            </p:nvSpPr>
            <p:spPr>
              <a:xfrm>
                <a:off x="832411" y="2923976"/>
                <a:ext cx="7108263" cy="707886"/>
              </a:xfrm>
              <a:prstGeom prst="rect">
                <a:avLst/>
              </a:prstGeom>
            </p:spPr>
            <p:txBody>
              <a:bodyPr wrap="square">
                <a:spAutoFit/>
              </a:bodyPr>
              <a:lstStyle/>
              <a:p>
                <a:pPr marL="342900" indent="-342900">
                  <a:buFont typeface="Wingdings" panose="05000000000000000000" pitchFamily="2" charset="2"/>
                  <a:buChar char="Ø"/>
                </a:pPr>
                <a:r>
                  <a:rPr lang="ru-RU" sz="2000" dirty="0" smtClean="0"/>
                  <a:t>Простая цифровая подпись истории</a:t>
                </a:r>
              </a:p>
              <a:p>
                <a:pPr marL="800100" lvl="1" indent="-342900">
                  <a:buFont typeface="Arial" panose="020B0604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𝐶𝑜𝑚𝑚𝑖𝑡</m:t>
                        </m:r>
                      </m:e>
                      <m:sub>
                        <m:r>
                          <a:rPr lang="en-US" sz="2000" i="1">
                            <a:latin typeface="Cambria Math" panose="02040503050406030204" pitchFamily="18" charset="0"/>
                          </a:rPr>
                          <m:t>𝑁</m:t>
                        </m:r>
                      </m:sub>
                    </m:sSub>
                    <m:r>
                      <a:rPr lang="en-US" sz="2000" i="1">
                        <a:latin typeface="Cambria Math" panose="02040503050406030204" pitchFamily="18" charset="0"/>
                      </a:rPr>
                      <m:t>=</m:t>
                    </m:r>
                    <m:r>
                      <a:rPr lang="en-US" sz="2000" i="1">
                        <a:latin typeface="Cambria Math" panose="02040503050406030204" pitchFamily="18" charset="0"/>
                      </a:rPr>
                      <m:t>𝑆𝐻𝐴</m:t>
                    </m:r>
                    <m:r>
                      <a:rPr lang="en-US" sz="2000" i="1">
                        <a:latin typeface="Cambria Math" panose="02040503050406030204" pitchFamily="18" charset="0"/>
                      </a:rPr>
                      <m:t>1(</m:t>
                    </m:r>
                    <m:r>
                      <a:rPr lang="en-US" sz="2000" i="1">
                        <a:latin typeface="Cambria Math" panose="02040503050406030204" pitchFamily="18" charset="0"/>
                      </a:rPr>
                      <m:t>𝑆𝐻𝐴</m:t>
                    </m:r>
                    <m:r>
                      <a:rPr lang="en-US" sz="2000" i="1">
                        <a:latin typeface="Cambria Math" panose="02040503050406030204" pitchFamily="18" charset="0"/>
                      </a:rPr>
                      <m:t>1</m:t>
                    </m:r>
                    <m:d>
                      <m:dPr>
                        <m:ctrlPr>
                          <a:rPr lang="en-US" sz="2000" i="1">
                            <a:latin typeface="Cambria Math" panose="02040503050406030204" pitchFamily="18" charset="0"/>
                          </a:rPr>
                        </m:ctrlPr>
                      </m:dPr>
                      <m:e>
                        <m:r>
                          <a:rPr lang="en-US" sz="2000" i="1">
                            <a:latin typeface="Cambria Math" panose="02040503050406030204" pitchFamily="18" charset="0"/>
                          </a:rPr>
                          <m:t>𝑇𝑟𝑒𝑒</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𝐶𝑜𝑚𝑚𝑖𝑡</m:t>
                        </m:r>
                      </m:e>
                      <m:sub>
                        <m:r>
                          <a:rPr lang="en-US" sz="2000" i="1">
                            <a:latin typeface="Cambria Math" panose="02040503050406030204" pitchFamily="18" charset="0"/>
                          </a:rPr>
                          <m:t>𝑁</m:t>
                        </m:r>
                        <m:r>
                          <a:rPr lang="en-US" sz="2000" i="1">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𝑀</m:t>
                    </m:r>
                    <m:r>
                      <a:rPr lang="en-US" sz="2000" i="1">
                        <a:latin typeface="Cambria Math" panose="02040503050406030204" pitchFamily="18" charset="0"/>
                      </a:rPr>
                      <m:t>)</m:t>
                    </m:r>
                  </m:oMath>
                </a14:m>
                <a:endParaRPr lang="ru-RU" sz="2000" dirty="0"/>
              </a:p>
            </p:txBody>
          </p:sp>
        </mc:Choice>
        <mc:Fallback xmlns="">
          <p:sp>
            <p:nvSpPr>
              <p:cNvPr id="2" name="Прямоугольник 1"/>
              <p:cNvSpPr>
                <a:spLocks noRot="1" noChangeAspect="1" noMove="1" noResize="1" noEditPoints="1" noAdjustHandles="1" noChangeArrowheads="1" noChangeShapeType="1" noTextEdit="1"/>
              </p:cNvSpPr>
              <p:nvPr/>
            </p:nvSpPr>
            <p:spPr>
              <a:xfrm>
                <a:off x="832411" y="2923976"/>
                <a:ext cx="7108263" cy="707886"/>
              </a:xfrm>
              <a:prstGeom prst="rect">
                <a:avLst/>
              </a:prstGeom>
              <a:blipFill rotWithShape="0">
                <a:blip r:embed="rId6" cstate="print"/>
                <a:stretch>
                  <a:fillRect l="-772" t="-4310" b="-12931"/>
                </a:stretch>
              </a:blipFill>
            </p:spPr>
            <p:txBody>
              <a:bodyPr/>
              <a:lstStyle/>
              <a:p>
                <a:r>
                  <a:rPr lang="en-US">
                    <a:noFill/>
                  </a:rPr>
                  <a:t> </a:t>
                </a:r>
              </a:p>
            </p:txBody>
          </p:sp>
        </mc:Fallback>
      </mc:AlternateContent>
      <p:sp>
        <p:nvSpPr>
          <p:cNvPr id="3" name="Номер слайда 2"/>
          <p:cNvSpPr>
            <a:spLocks noGrp="1"/>
          </p:cNvSpPr>
          <p:nvPr>
            <p:ph type="sldNum" sz="quarter" idx="12"/>
          </p:nvPr>
        </p:nvSpPr>
        <p:spPr/>
        <p:txBody>
          <a:bodyPr/>
          <a:lstStyle/>
          <a:p>
            <a:pPr>
              <a:defRPr/>
            </a:pPr>
            <a:fld id="{DB039FE8-881C-41EE-951E-DAD710D8B433}" type="slidenum">
              <a:rPr lang="en-US" smtClean="0"/>
              <a:pPr>
                <a:defRPr/>
              </a:pPr>
              <a:t>18</a:t>
            </a:fld>
            <a:r>
              <a:rPr lang="ru-RU" smtClean="0"/>
              <a:t> </a:t>
            </a:r>
            <a:r>
              <a:rPr lang="en-US" smtClean="0"/>
              <a:t>/ 46</a:t>
            </a:r>
            <a:endParaRPr lang="en-US" dirty="0" smtClean="0"/>
          </a:p>
        </p:txBody>
      </p:sp>
    </p:spTree>
    <p:extLst>
      <p:ext uri="{BB962C8B-B14F-4D97-AF65-F5344CB8AC3E}">
        <p14:creationId xmlns:p14="http://schemas.microsoft.com/office/powerpoint/2010/main" val="1560921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9" descr="Photo_SymbolMap_mk_05f.jpg"/>
          <p:cNvPicPr>
            <a:picLocks noChangeAspect="1"/>
          </p:cNvPicPr>
          <p:nvPr/>
        </p:nvPicPr>
        <p:blipFill rotWithShape="1">
          <a:blip r:embed="rId3" cstate="print"/>
          <a:srcRect t="26015" b="50037"/>
          <a:stretch/>
        </p:blipFill>
        <p:spPr bwMode="auto">
          <a:xfrm>
            <a:off x="0" y="0"/>
            <a:ext cx="9144000" cy="1459523"/>
          </a:xfrm>
          <a:prstGeom prst="rect">
            <a:avLst/>
          </a:prstGeom>
          <a:noFill/>
          <a:ln w="9525">
            <a:noFill/>
            <a:miter lim="800000"/>
            <a:headEnd/>
            <a:tailEnd/>
          </a:ln>
        </p:spPr>
      </p:pic>
      <p:sp>
        <p:nvSpPr>
          <p:cNvPr id="7" name="Rectangle 6"/>
          <p:cNvSpPr/>
          <p:nvPr/>
        </p:nvSpPr>
        <p:spPr>
          <a:xfrm>
            <a:off x="0" y="369100"/>
            <a:ext cx="9144000" cy="1095375"/>
          </a:xfrm>
          <a:prstGeom prst="rect">
            <a:avLst/>
          </a:prstGeom>
          <a:solidFill>
            <a:srgbClr val="000000">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Narrow" pitchFamily="34" charset="0"/>
              </a:rPr>
              <a:t>   </a:t>
            </a:r>
          </a:p>
        </p:txBody>
      </p:sp>
      <p:pic>
        <p:nvPicPr>
          <p:cNvPr id="3077" name="Picture 23" descr="cqg_logo_color_blackPlusRed.png"/>
          <p:cNvPicPr>
            <a:picLocks noChangeAspect="1"/>
          </p:cNvPicPr>
          <p:nvPr/>
        </p:nvPicPr>
        <p:blipFill>
          <a:blip r:embed="rId4" cstate="print"/>
          <a:srcRect/>
          <a:stretch>
            <a:fillRect/>
          </a:stretch>
        </p:blipFill>
        <p:spPr bwMode="auto">
          <a:xfrm>
            <a:off x="7940675" y="6386513"/>
            <a:ext cx="931863" cy="219075"/>
          </a:xfrm>
          <a:prstGeom prst="rect">
            <a:avLst/>
          </a:prstGeom>
          <a:noFill/>
          <a:ln w="9525">
            <a:noFill/>
            <a:miter lim="800000"/>
            <a:headEnd/>
            <a:tailEnd/>
          </a:ln>
        </p:spPr>
      </p:pic>
      <p:sp>
        <p:nvSpPr>
          <p:cNvPr id="9" name="Title 1"/>
          <p:cNvSpPr txBox="1">
            <a:spLocks/>
          </p:cNvSpPr>
          <p:nvPr/>
        </p:nvSpPr>
        <p:spPr bwMode="auto">
          <a:xfrm>
            <a:off x="339725" y="181774"/>
            <a:ext cx="8686800" cy="1470025"/>
          </a:xfrm>
          <a:prstGeom prst="rect">
            <a:avLst/>
          </a:prstGeom>
          <a:noFill/>
          <a:ln w="9525">
            <a:noFill/>
            <a:miter lim="800000"/>
            <a:headEnd/>
            <a:tailEnd/>
          </a:ln>
        </p:spPr>
        <p:txBody>
          <a:bodyPr anchor="ctr">
            <a:normAutofit/>
          </a:bodyPr>
          <a:lstStyle/>
          <a:p>
            <a:pPr eaLnBrk="0" hangingPunct="0">
              <a:defRPr/>
            </a:pPr>
            <a:r>
              <a:rPr lang="en-US" sz="4000" b="1" dirty="0" err="1" smtClean="0">
                <a:solidFill>
                  <a:schemeClr val="bg1"/>
                </a:solidFill>
                <a:latin typeface="+mj-lt"/>
                <a:ea typeface="+mj-ea"/>
                <a:cs typeface="Arial" charset="0"/>
              </a:rPr>
              <a:t>Git</a:t>
            </a:r>
            <a:r>
              <a:rPr lang="en-US" sz="4000" b="1" dirty="0" smtClean="0">
                <a:solidFill>
                  <a:schemeClr val="bg1"/>
                </a:solidFill>
                <a:latin typeface="+mj-lt"/>
                <a:ea typeface="+mj-ea"/>
                <a:cs typeface="Arial" charset="0"/>
              </a:rPr>
              <a:t> References</a:t>
            </a:r>
            <a:endParaRPr lang="en-US" sz="4000" b="1" dirty="0">
              <a:latin typeface="+mj-lt"/>
              <a:ea typeface="+mj-ea"/>
              <a:cs typeface="Arial" charset="0"/>
            </a:endParaRPr>
          </a:p>
        </p:txBody>
      </p:sp>
      <p:sp>
        <p:nvSpPr>
          <p:cNvPr id="8" name="TextBox 7"/>
          <p:cNvSpPr txBox="1"/>
          <p:nvPr/>
        </p:nvSpPr>
        <p:spPr>
          <a:xfrm>
            <a:off x="545316" y="1639676"/>
            <a:ext cx="8659813" cy="461962"/>
          </a:xfrm>
          <a:prstGeom prst="rect">
            <a:avLst/>
          </a:prstGeom>
          <a:noFill/>
        </p:spPr>
        <p:txBody>
          <a:bodyPr>
            <a:spAutoFit/>
          </a:bodyPr>
          <a:lstStyle/>
          <a:p>
            <a:pPr>
              <a:defRPr/>
            </a:pPr>
            <a:r>
              <a:rPr lang="en-US" sz="2400" b="1" dirty="0" smtClean="0">
                <a:solidFill>
                  <a:schemeClr val="accent1">
                    <a:lumMod val="75000"/>
                  </a:schemeClr>
                </a:solidFill>
                <a:latin typeface="Arial" charset="0"/>
                <a:ea typeface="Osaka"/>
                <a:cs typeface="Osaka"/>
              </a:rPr>
              <a:t>Branch </a:t>
            </a:r>
            <a:r>
              <a:rPr lang="ru-RU" sz="2400" b="1" dirty="0" smtClean="0">
                <a:solidFill>
                  <a:schemeClr val="accent1">
                    <a:lumMod val="75000"/>
                  </a:schemeClr>
                </a:solidFill>
                <a:latin typeface="Arial" charset="0"/>
                <a:ea typeface="Osaka"/>
                <a:cs typeface="Osaka"/>
              </a:rPr>
              <a:t>– ссылка на последний </a:t>
            </a:r>
            <a:r>
              <a:rPr lang="ru-RU" sz="2400" b="1" dirty="0" err="1" smtClean="0">
                <a:solidFill>
                  <a:schemeClr val="accent1">
                    <a:lumMod val="75000"/>
                  </a:schemeClr>
                </a:solidFill>
                <a:latin typeface="Arial" charset="0"/>
                <a:ea typeface="Osaka"/>
                <a:cs typeface="Osaka"/>
              </a:rPr>
              <a:t>коммит</a:t>
            </a:r>
            <a:r>
              <a:rPr lang="ru-RU" sz="2400" b="1" dirty="0" smtClean="0">
                <a:solidFill>
                  <a:schemeClr val="accent1">
                    <a:lumMod val="75000"/>
                  </a:schemeClr>
                </a:solidFill>
                <a:latin typeface="Arial" charset="0"/>
                <a:ea typeface="Osaka"/>
                <a:cs typeface="Osaka"/>
              </a:rPr>
              <a:t> в ветке</a:t>
            </a:r>
            <a:endParaRPr lang="en-US" sz="2400" b="1" dirty="0">
              <a:solidFill>
                <a:schemeClr val="accent1">
                  <a:lumMod val="75000"/>
                </a:schemeClr>
              </a:solidFill>
              <a:latin typeface="Arial" charset="0"/>
              <a:ea typeface="Osaka"/>
              <a:cs typeface="Osaka"/>
            </a:endParaRPr>
          </a:p>
        </p:txBody>
      </p:sp>
      <p:pic>
        <p:nvPicPr>
          <p:cNvPr id="6" name="Рисунок 5"/>
          <p:cNvPicPr>
            <a:picLocks noChangeAspect="1"/>
          </p:cNvPicPr>
          <p:nvPr/>
        </p:nvPicPr>
        <p:blipFill>
          <a:blip r:embed="rId5" cstate="print"/>
          <a:stretch>
            <a:fillRect/>
          </a:stretch>
        </p:blipFill>
        <p:spPr>
          <a:xfrm>
            <a:off x="2801361" y="2276839"/>
            <a:ext cx="3541278" cy="3761747"/>
          </a:xfrm>
          <a:prstGeom prst="rect">
            <a:avLst/>
          </a:prstGeom>
        </p:spPr>
      </p:pic>
      <p:sp>
        <p:nvSpPr>
          <p:cNvPr id="2" name="Номер слайда 1"/>
          <p:cNvSpPr>
            <a:spLocks noGrp="1"/>
          </p:cNvSpPr>
          <p:nvPr>
            <p:ph type="sldNum" sz="quarter" idx="12"/>
          </p:nvPr>
        </p:nvSpPr>
        <p:spPr/>
        <p:txBody>
          <a:bodyPr/>
          <a:lstStyle/>
          <a:p>
            <a:pPr>
              <a:defRPr/>
            </a:pPr>
            <a:fld id="{DB039FE8-881C-41EE-951E-DAD710D8B433}" type="slidenum">
              <a:rPr lang="en-US" smtClean="0"/>
              <a:pPr>
                <a:defRPr/>
              </a:pPr>
              <a:t>19</a:t>
            </a:fld>
            <a:r>
              <a:rPr lang="ru-RU" smtClean="0"/>
              <a:t> </a:t>
            </a:r>
            <a:r>
              <a:rPr lang="en-US" smtClean="0"/>
              <a:t>/ 46</a:t>
            </a:r>
            <a:endParaRPr lang="en-US" dirty="0" smtClean="0"/>
          </a:p>
        </p:txBody>
      </p:sp>
    </p:spTree>
    <p:extLst>
      <p:ext uri="{BB962C8B-B14F-4D97-AF65-F5344CB8AC3E}">
        <p14:creationId xmlns:p14="http://schemas.microsoft.com/office/powerpoint/2010/main" val="39690363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9" descr="Photo_SymbolMap_mk_05f.jpg"/>
          <p:cNvPicPr>
            <a:picLocks noChangeAspect="1"/>
          </p:cNvPicPr>
          <p:nvPr/>
        </p:nvPicPr>
        <p:blipFill rotWithShape="1">
          <a:blip r:embed="rId3" cstate="print"/>
          <a:srcRect t="26015" b="50037"/>
          <a:stretch/>
        </p:blipFill>
        <p:spPr bwMode="auto">
          <a:xfrm>
            <a:off x="0" y="0"/>
            <a:ext cx="9144000" cy="1459523"/>
          </a:xfrm>
          <a:prstGeom prst="rect">
            <a:avLst/>
          </a:prstGeom>
          <a:noFill/>
          <a:ln w="9525">
            <a:noFill/>
            <a:miter lim="800000"/>
            <a:headEnd/>
            <a:tailEnd/>
          </a:ln>
        </p:spPr>
      </p:pic>
      <p:sp>
        <p:nvSpPr>
          <p:cNvPr id="7" name="Rectangle 6"/>
          <p:cNvSpPr/>
          <p:nvPr/>
        </p:nvSpPr>
        <p:spPr>
          <a:xfrm>
            <a:off x="0" y="369100"/>
            <a:ext cx="9144000" cy="1095375"/>
          </a:xfrm>
          <a:prstGeom prst="rect">
            <a:avLst/>
          </a:prstGeom>
          <a:solidFill>
            <a:srgbClr val="000000">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Narrow" pitchFamily="34" charset="0"/>
              </a:rPr>
              <a:t>   </a:t>
            </a:r>
          </a:p>
        </p:txBody>
      </p:sp>
      <p:pic>
        <p:nvPicPr>
          <p:cNvPr id="3077" name="Picture 23" descr="cqg_logo_color_blackPlusRed.png"/>
          <p:cNvPicPr>
            <a:picLocks noChangeAspect="1"/>
          </p:cNvPicPr>
          <p:nvPr/>
        </p:nvPicPr>
        <p:blipFill>
          <a:blip r:embed="rId4" cstate="print"/>
          <a:srcRect/>
          <a:stretch>
            <a:fillRect/>
          </a:stretch>
        </p:blipFill>
        <p:spPr bwMode="auto">
          <a:xfrm>
            <a:off x="7940675" y="6386513"/>
            <a:ext cx="931863" cy="219075"/>
          </a:xfrm>
          <a:prstGeom prst="rect">
            <a:avLst/>
          </a:prstGeom>
          <a:noFill/>
          <a:ln w="9525">
            <a:noFill/>
            <a:miter lim="800000"/>
            <a:headEnd/>
            <a:tailEnd/>
          </a:ln>
        </p:spPr>
      </p:pic>
      <p:sp>
        <p:nvSpPr>
          <p:cNvPr id="9" name="Title 1"/>
          <p:cNvSpPr txBox="1">
            <a:spLocks/>
          </p:cNvSpPr>
          <p:nvPr/>
        </p:nvSpPr>
        <p:spPr bwMode="auto">
          <a:xfrm>
            <a:off x="339725" y="181774"/>
            <a:ext cx="8686800" cy="1470025"/>
          </a:xfrm>
          <a:prstGeom prst="rect">
            <a:avLst/>
          </a:prstGeom>
          <a:noFill/>
          <a:ln w="9525">
            <a:noFill/>
            <a:miter lim="800000"/>
            <a:headEnd/>
            <a:tailEnd/>
          </a:ln>
        </p:spPr>
        <p:txBody>
          <a:bodyPr anchor="ctr">
            <a:normAutofit/>
          </a:bodyPr>
          <a:lstStyle/>
          <a:p>
            <a:pPr eaLnBrk="0" hangingPunct="0">
              <a:defRPr/>
            </a:pPr>
            <a:r>
              <a:rPr lang="ru-RU" sz="4000" b="1" dirty="0" smtClean="0">
                <a:solidFill>
                  <a:schemeClr val="bg1"/>
                </a:solidFill>
                <a:latin typeface="+mj-lt"/>
                <a:ea typeface="+mj-ea"/>
                <a:cs typeface="Arial" charset="0"/>
              </a:rPr>
              <a:t>Примеры контроля версий</a:t>
            </a:r>
            <a:endParaRPr lang="en-US" sz="4000" b="1" dirty="0">
              <a:latin typeface="+mj-lt"/>
              <a:ea typeface="+mj-ea"/>
              <a:cs typeface="Arial" charset="0"/>
            </a:endParaRPr>
          </a:p>
        </p:txBody>
      </p:sp>
      <p:sp>
        <p:nvSpPr>
          <p:cNvPr id="3080" name="Rectangle 12"/>
          <p:cNvSpPr>
            <a:spLocks noChangeArrowheads="1"/>
          </p:cNvSpPr>
          <p:nvPr/>
        </p:nvSpPr>
        <p:spPr bwMode="auto">
          <a:xfrm>
            <a:off x="339725" y="1839125"/>
            <a:ext cx="7791450" cy="746358"/>
          </a:xfrm>
          <a:prstGeom prst="rect">
            <a:avLst/>
          </a:prstGeom>
          <a:noFill/>
          <a:ln w="9525">
            <a:noFill/>
            <a:miter lim="800000"/>
            <a:headEnd/>
            <a:tailEnd/>
          </a:ln>
        </p:spPr>
        <p:txBody>
          <a:bodyPr>
            <a:spAutoFit/>
          </a:bodyPr>
          <a:lstStyle/>
          <a:p>
            <a:pPr marL="800100" lvl="1" indent="-342900">
              <a:spcAft>
                <a:spcPts val="300"/>
              </a:spcAft>
              <a:buFont typeface="Arial" panose="020B0604020202020204" pitchFamily="34" charset="0"/>
              <a:buChar char="•"/>
            </a:pPr>
            <a:r>
              <a:rPr lang="ru-RU" sz="2000" dirty="0" smtClean="0"/>
              <a:t>Отмена </a:t>
            </a:r>
            <a:r>
              <a:rPr lang="en-US" sz="2000" dirty="0" smtClean="0"/>
              <a:t>/ </a:t>
            </a:r>
            <a:r>
              <a:rPr lang="ru-RU" sz="2000" dirty="0" smtClean="0"/>
              <a:t>Возврат (</a:t>
            </a:r>
            <a:r>
              <a:rPr lang="en-US" sz="2000" dirty="0" smtClean="0"/>
              <a:t>Undo / Redo) </a:t>
            </a:r>
            <a:r>
              <a:rPr lang="ru-RU" sz="2000" dirty="0" smtClean="0"/>
              <a:t>в </a:t>
            </a:r>
            <a:r>
              <a:rPr lang="en-US" sz="2000" dirty="0" smtClean="0"/>
              <a:t>Microsoft Word</a:t>
            </a:r>
            <a:endParaRPr lang="ru-RU" sz="2000" dirty="0"/>
          </a:p>
          <a:p>
            <a:pPr marL="800100" lvl="1" indent="-342900">
              <a:spcAft>
                <a:spcPts val="300"/>
              </a:spcAft>
              <a:buFont typeface="Arial" panose="020B0604020202020204" pitchFamily="34" charset="0"/>
              <a:buChar char="•"/>
            </a:pPr>
            <a:r>
              <a:rPr lang="ru-RU" sz="2000" dirty="0" smtClean="0"/>
              <a:t>Правки в Википедии</a:t>
            </a:r>
          </a:p>
        </p:txBody>
      </p:sp>
      <p:pic>
        <p:nvPicPr>
          <p:cNvPr id="6" name="Picture 5"/>
          <p:cNvPicPr>
            <a:picLocks noChangeAspect="1"/>
          </p:cNvPicPr>
          <p:nvPr/>
        </p:nvPicPr>
        <p:blipFill>
          <a:blip r:embed="rId5" cstate="print"/>
          <a:stretch>
            <a:fillRect/>
          </a:stretch>
        </p:blipFill>
        <p:spPr>
          <a:xfrm>
            <a:off x="1439739" y="3909393"/>
            <a:ext cx="6312640" cy="1523157"/>
          </a:xfrm>
          <a:prstGeom prst="rect">
            <a:avLst/>
          </a:prstGeom>
        </p:spPr>
      </p:pic>
      <p:sp>
        <p:nvSpPr>
          <p:cNvPr id="8" name="TextBox 7"/>
          <p:cNvSpPr txBox="1"/>
          <p:nvPr/>
        </p:nvSpPr>
        <p:spPr>
          <a:xfrm>
            <a:off x="2656906" y="3509283"/>
            <a:ext cx="3878306" cy="400110"/>
          </a:xfrm>
          <a:prstGeom prst="rect">
            <a:avLst/>
          </a:prstGeom>
          <a:noFill/>
        </p:spPr>
        <p:txBody>
          <a:bodyPr wrap="none" rtlCol="0">
            <a:spAutoFit/>
          </a:bodyPr>
          <a:lstStyle/>
          <a:p>
            <a:r>
              <a:rPr lang="ru-RU" sz="2000" dirty="0" smtClean="0"/>
              <a:t>Копирование папки с проектом</a:t>
            </a:r>
            <a:endParaRPr lang="en-US" sz="2000" dirty="0"/>
          </a:p>
        </p:txBody>
      </p:sp>
      <p:sp>
        <p:nvSpPr>
          <p:cNvPr id="2" name="Номер слайда 1"/>
          <p:cNvSpPr>
            <a:spLocks noGrp="1"/>
          </p:cNvSpPr>
          <p:nvPr>
            <p:ph type="sldNum" sz="quarter" idx="12"/>
          </p:nvPr>
        </p:nvSpPr>
        <p:spPr/>
        <p:txBody>
          <a:bodyPr/>
          <a:lstStyle/>
          <a:p>
            <a:pPr>
              <a:defRPr/>
            </a:pPr>
            <a:fld id="{DB039FE8-881C-41EE-951E-DAD710D8B433}" type="slidenum">
              <a:rPr lang="en-US" smtClean="0"/>
              <a:pPr>
                <a:defRPr/>
              </a:pPr>
              <a:t>2</a:t>
            </a:fld>
            <a:r>
              <a:rPr lang="ru-RU" smtClean="0"/>
              <a:t> </a:t>
            </a:r>
            <a:r>
              <a:rPr lang="en-US" smtClean="0"/>
              <a:t>/ 46</a:t>
            </a:r>
            <a:endParaRPr lang="en-US" dirty="0" smtClean="0"/>
          </a:p>
        </p:txBody>
      </p:sp>
    </p:spTree>
    <p:extLst>
      <p:ext uri="{BB962C8B-B14F-4D97-AF65-F5344CB8AC3E}">
        <p14:creationId xmlns:p14="http://schemas.microsoft.com/office/powerpoint/2010/main" val="13826906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80">
                                            <p:txEl>
                                              <p:pRg st="0" end="0"/>
                                            </p:txEl>
                                          </p:spTgt>
                                        </p:tgtEl>
                                        <p:attrNameLst>
                                          <p:attrName>style.visibility</p:attrName>
                                        </p:attrNameLst>
                                      </p:cBhvr>
                                      <p:to>
                                        <p:strVal val="visible"/>
                                      </p:to>
                                    </p:set>
                                    <p:animEffect transition="in" filter="fade">
                                      <p:cBhvr>
                                        <p:cTn id="7" dur="500"/>
                                        <p:tgtEl>
                                          <p:spTgt spid="308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80">
                                            <p:txEl>
                                              <p:pRg st="1" end="1"/>
                                            </p:txEl>
                                          </p:spTgt>
                                        </p:tgtEl>
                                        <p:attrNameLst>
                                          <p:attrName>style.visibility</p:attrName>
                                        </p:attrNameLst>
                                      </p:cBhvr>
                                      <p:to>
                                        <p:strVal val="visible"/>
                                      </p:to>
                                    </p:set>
                                    <p:animEffect transition="in" filter="fade">
                                      <p:cBhvr>
                                        <p:cTn id="12" dur="500"/>
                                        <p:tgtEl>
                                          <p:spTgt spid="308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0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0" grpId="0" uiExpand="1" build="p"/>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9" descr="Photo_SymbolMap_mk_05f.jpg"/>
          <p:cNvPicPr>
            <a:picLocks noChangeAspect="1"/>
          </p:cNvPicPr>
          <p:nvPr/>
        </p:nvPicPr>
        <p:blipFill rotWithShape="1">
          <a:blip r:embed="rId3" cstate="print"/>
          <a:srcRect t="26015" b="50037"/>
          <a:stretch/>
        </p:blipFill>
        <p:spPr bwMode="auto">
          <a:xfrm>
            <a:off x="0" y="0"/>
            <a:ext cx="9144000" cy="1459523"/>
          </a:xfrm>
          <a:prstGeom prst="rect">
            <a:avLst/>
          </a:prstGeom>
          <a:noFill/>
          <a:ln w="9525">
            <a:noFill/>
            <a:miter lim="800000"/>
            <a:headEnd/>
            <a:tailEnd/>
          </a:ln>
        </p:spPr>
      </p:pic>
      <p:sp>
        <p:nvSpPr>
          <p:cNvPr id="7" name="Rectangle 6"/>
          <p:cNvSpPr/>
          <p:nvPr/>
        </p:nvSpPr>
        <p:spPr>
          <a:xfrm>
            <a:off x="0" y="369100"/>
            <a:ext cx="9144000" cy="1095375"/>
          </a:xfrm>
          <a:prstGeom prst="rect">
            <a:avLst/>
          </a:prstGeom>
          <a:solidFill>
            <a:srgbClr val="000000">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Narrow" pitchFamily="34" charset="0"/>
              </a:rPr>
              <a:t>   </a:t>
            </a:r>
          </a:p>
        </p:txBody>
      </p:sp>
      <p:pic>
        <p:nvPicPr>
          <p:cNvPr id="3077" name="Picture 23" descr="cqg_logo_color_blackPlusRed.png"/>
          <p:cNvPicPr>
            <a:picLocks noChangeAspect="1"/>
          </p:cNvPicPr>
          <p:nvPr/>
        </p:nvPicPr>
        <p:blipFill>
          <a:blip r:embed="rId4" cstate="print"/>
          <a:srcRect/>
          <a:stretch>
            <a:fillRect/>
          </a:stretch>
        </p:blipFill>
        <p:spPr bwMode="auto">
          <a:xfrm>
            <a:off x="7940675" y="6386513"/>
            <a:ext cx="931863" cy="219075"/>
          </a:xfrm>
          <a:prstGeom prst="rect">
            <a:avLst/>
          </a:prstGeom>
          <a:noFill/>
          <a:ln w="9525">
            <a:noFill/>
            <a:miter lim="800000"/>
            <a:headEnd/>
            <a:tailEnd/>
          </a:ln>
        </p:spPr>
      </p:pic>
      <p:sp>
        <p:nvSpPr>
          <p:cNvPr id="9" name="Title 1"/>
          <p:cNvSpPr txBox="1">
            <a:spLocks/>
          </p:cNvSpPr>
          <p:nvPr/>
        </p:nvSpPr>
        <p:spPr bwMode="auto">
          <a:xfrm>
            <a:off x="339725" y="181774"/>
            <a:ext cx="8686800" cy="1470025"/>
          </a:xfrm>
          <a:prstGeom prst="rect">
            <a:avLst/>
          </a:prstGeom>
          <a:noFill/>
          <a:ln w="9525">
            <a:noFill/>
            <a:miter lim="800000"/>
            <a:headEnd/>
            <a:tailEnd/>
          </a:ln>
        </p:spPr>
        <p:txBody>
          <a:bodyPr anchor="ctr">
            <a:normAutofit/>
          </a:bodyPr>
          <a:lstStyle/>
          <a:p>
            <a:pPr eaLnBrk="0" hangingPunct="0">
              <a:defRPr/>
            </a:pPr>
            <a:r>
              <a:rPr lang="en-US" sz="4000" b="1" dirty="0" err="1" smtClean="0">
                <a:solidFill>
                  <a:schemeClr val="bg1"/>
                </a:solidFill>
                <a:latin typeface="+mj-lt"/>
                <a:ea typeface="+mj-ea"/>
                <a:cs typeface="Arial" charset="0"/>
              </a:rPr>
              <a:t>Git</a:t>
            </a:r>
            <a:r>
              <a:rPr lang="en-US" sz="4000" b="1" dirty="0" smtClean="0">
                <a:solidFill>
                  <a:schemeClr val="bg1"/>
                </a:solidFill>
                <a:latin typeface="+mj-lt"/>
                <a:ea typeface="+mj-ea"/>
                <a:cs typeface="Arial" charset="0"/>
              </a:rPr>
              <a:t> References</a:t>
            </a:r>
            <a:endParaRPr lang="en-US" sz="4000" b="1" dirty="0">
              <a:latin typeface="+mj-lt"/>
              <a:ea typeface="+mj-ea"/>
              <a:cs typeface="Arial" charset="0"/>
            </a:endParaRPr>
          </a:p>
        </p:txBody>
      </p:sp>
      <p:sp>
        <p:nvSpPr>
          <p:cNvPr id="8" name="TextBox 7"/>
          <p:cNvSpPr txBox="1"/>
          <p:nvPr/>
        </p:nvSpPr>
        <p:spPr>
          <a:xfrm>
            <a:off x="545316" y="1639676"/>
            <a:ext cx="8659813" cy="461962"/>
          </a:xfrm>
          <a:prstGeom prst="rect">
            <a:avLst/>
          </a:prstGeom>
          <a:noFill/>
        </p:spPr>
        <p:txBody>
          <a:bodyPr>
            <a:spAutoFit/>
          </a:bodyPr>
          <a:lstStyle/>
          <a:p>
            <a:pPr>
              <a:defRPr/>
            </a:pPr>
            <a:r>
              <a:rPr lang="en-US" sz="2400" b="1" dirty="0" smtClean="0">
                <a:solidFill>
                  <a:schemeClr val="accent1">
                    <a:lumMod val="75000"/>
                  </a:schemeClr>
                </a:solidFill>
                <a:latin typeface="Arial" charset="0"/>
                <a:ea typeface="Osaka"/>
                <a:cs typeface="Osaka"/>
              </a:rPr>
              <a:t>HEAD – </a:t>
            </a:r>
            <a:r>
              <a:rPr lang="ru-RU" sz="2400" b="1" dirty="0" smtClean="0">
                <a:solidFill>
                  <a:schemeClr val="accent1">
                    <a:lumMod val="75000"/>
                  </a:schemeClr>
                </a:solidFill>
                <a:latin typeface="Arial" charset="0"/>
                <a:ea typeface="Osaka"/>
                <a:cs typeface="Osaka"/>
              </a:rPr>
              <a:t>ссылка на текущий </a:t>
            </a:r>
            <a:r>
              <a:rPr lang="ru-RU" sz="2400" b="1" dirty="0" err="1" smtClean="0">
                <a:solidFill>
                  <a:schemeClr val="accent1">
                    <a:lumMod val="75000"/>
                  </a:schemeClr>
                </a:solidFill>
                <a:latin typeface="Arial" charset="0"/>
                <a:ea typeface="Osaka"/>
                <a:cs typeface="Osaka"/>
              </a:rPr>
              <a:t>бранч</a:t>
            </a:r>
            <a:endParaRPr lang="en-US" sz="2400" b="1" dirty="0">
              <a:solidFill>
                <a:schemeClr val="accent1">
                  <a:lumMod val="75000"/>
                </a:schemeClr>
              </a:solidFill>
              <a:latin typeface="Arial" charset="0"/>
              <a:ea typeface="Osaka"/>
              <a:cs typeface="Osaka"/>
            </a:endParaRPr>
          </a:p>
        </p:txBody>
      </p:sp>
      <p:pic>
        <p:nvPicPr>
          <p:cNvPr id="3" name="Рисунок 2"/>
          <p:cNvPicPr>
            <a:picLocks noChangeAspect="1"/>
          </p:cNvPicPr>
          <p:nvPr/>
        </p:nvPicPr>
        <p:blipFill>
          <a:blip r:embed="rId5" cstate="print"/>
          <a:stretch>
            <a:fillRect/>
          </a:stretch>
        </p:blipFill>
        <p:spPr>
          <a:xfrm>
            <a:off x="729070" y="2612859"/>
            <a:ext cx="3552175" cy="3460082"/>
          </a:xfrm>
          <a:prstGeom prst="rect">
            <a:avLst/>
          </a:prstGeom>
        </p:spPr>
      </p:pic>
      <p:sp>
        <p:nvSpPr>
          <p:cNvPr id="4" name="TextBox 3"/>
          <p:cNvSpPr txBox="1"/>
          <p:nvPr/>
        </p:nvSpPr>
        <p:spPr>
          <a:xfrm>
            <a:off x="4572000" y="2719129"/>
            <a:ext cx="4048352" cy="1631216"/>
          </a:xfrm>
          <a:prstGeom prst="rect">
            <a:avLst/>
          </a:prstGeom>
          <a:noFill/>
        </p:spPr>
        <p:txBody>
          <a:bodyPr wrap="none" rtlCol="0">
            <a:spAutoFit/>
          </a:bodyPr>
          <a:lstStyle/>
          <a:p>
            <a:pPr>
              <a:lnSpc>
                <a:spcPct val="200000"/>
              </a:lnSpc>
            </a:pPr>
            <a:r>
              <a:rPr lang="en-US" sz="2000" dirty="0" smtClean="0">
                <a:latin typeface="Courier New" panose="02070309020205020404" pitchFamily="49" charset="0"/>
                <a:cs typeface="Courier New" panose="02070309020205020404" pitchFamily="49" charset="0"/>
              </a:rPr>
              <a:t>“</a:t>
            </a:r>
            <a:r>
              <a:rPr lang="en-US" sz="2000" b="1" dirty="0" err="1" smtClean="0">
                <a:latin typeface="Courier New" panose="02070309020205020404" pitchFamily="49" charset="0"/>
                <a:cs typeface="Courier New" panose="02070309020205020404" pitchFamily="49" charset="0"/>
              </a:rPr>
              <a:t>git</a:t>
            </a:r>
            <a:r>
              <a:rPr lang="en-US" sz="2000" b="1" dirty="0" smtClean="0">
                <a:latin typeface="Courier New" panose="02070309020205020404" pitchFamily="49" charset="0"/>
                <a:cs typeface="Courier New" panose="02070309020205020404" pitchFamily="49" charset="0"/>
              </a:rPr>
              <a:t> checkout &lt;branch&gt;</a:t>
            </a:r>
            <a:r>
              <a:rPr lang="en-US" sz="2000" dirty="0" smtClean="0">
                <a:latin typeface="Courier New" panose="02070309020205020404" pitchFamily="49" charset="0"/>
                <a:cs typeface="Courier New" panose="02070309020205020404" pitchFamily="49" charset="0"/>
              </a:rPr>
              <a:t>”</a:t>
            </a:r>
            <a:endParaRPr lang="ru-RU" sz="2000" dirty="0" smtClean="0">
              <a:latin typeface="Courier New" panose="02070309020205020404" pitchFamily="49" charset="0"/>
              <a:cs typeface="Courier New" panose="02070309020205020404" pitchFamily="49" charset="0"/>
            </a:endParaRPr>
          </a:p>
          <a:p>
            <a:pPr marL="800100" lvl="1" indent="-342900">
              <a:buFont typeface="Arial" panose="020B0604020202020204" pitchFamily="34" charset="0"/>
              <a:buChar char="•"/>
            </a:pPr>
            <a:r>
              <a:rPr lang="ru-RU" sz="2000" dirty="0" smtClean="0"/>
              <a:t>Изменить текущий </a:t>
            </a:r>
            <a:r>
              <a:rPr lang="ru-RU" sz="2000" dirty="0" err="1" smtClean="0"/>
              <a:t>бранч</a:t>
            </a:r>
            <a:endParaRPr lang="ru-RU" sz="2000" dirty="0" smtClean="0"/>
          </a:p>
          <a:p>
            <a:pPr marL="800100" lvl="1" indent="-342900">
              <a:buFont typeface="Arial" panose="020B0604020202020204" pitchFamily="34" charset="0"/>
              <a:buChar char="•"/>
            </a:pPr>
            <a:r>
              <a:rPr lang="ru-RU" sz="2000" dirty="0" smtClean="0"/>
              <a:t>Обновить индекс</a:t>
            </a:r>
          </a:p>
          <a:p>
            <a:pPr marL="800100" lvl="1" indent="-342900">
              <a:buFont typeface="Arial" panose="020B0604020202020204" pitchFamily="34" charset="0"/>
              <a:buChar char="•"/>
            </a:pPr>
            <a:r>
              <a:rPr lang="ru-RU" sz="2000" dirty="0" smtClean="0"/>
              <a:t>Обновить рабочую копию</a:t>
            </a:r>
          </a:p>
        </p:txBody>
      </p:sp>
      <p:sp>
        <p:nvSpPr>
          <p:cNvPr id="5" name="TextBox 4"/>
          <p:cNvSpPr txBox="1"/>
          <p:nvPr/>
        </p:nvSpPr>
        <p:spPr>
          <a:xfrm>
            <a:off x="4281245" y="4967836"/>
            <a:ext cx="4513159" cy="646331"/>
          </a:xfrm>
          <a:prstGeom prst="rect">
            <a:avLst/>
          </a:prstGeom>
          <a:noFill/>
        </p:spPr>
        <p:txBody>
          <a:bodyPr wrap="none" rtlCol="0">
            <a:spAutoFit/>
          </a:bodyPr>
          <a:lstStyle/>
          <a:p>
            <a:r>
              <a:rPr lang="ru-RU" dirty="0" smtClean="0">
                <a:solidFill>
                  <a:srgbClr val="FF0000"/>
                </a:solidFill>
              </a:rPr>
              <a:t>Не </a:t>
            </a:r>
            <a:r>
              <a:rPr lang="ru-RU" dirty="0">
                <a:solidFill>
                  <a:srgbClr val="FF0000"/>
                </a:solidFill>
              </a:rPr>
              <a:t>путать </a:t>
            </a:r>
            <a:r>
              <a:rPr lang="ru-RU" dirty="0" smtClean="0">
                <a:solidFill>
                  <a:srgbClr val="FF0000"/>
                </a:solidFill>
              </a:rPr>
              <a:t>с</a:t>
            </a:r>
            <a:r>
              <a:rPr lang="en-US" dirty="0">
                <a:solidFill>
                  <a:srgbClr val="FF0000"/>
                </a:solidFill>
              </a:rPr>
              <a:t> </a:t>
            </a:r>
            <a:r>
              <a:rPr lang="en-US" dirty="0" smtClean="0">
                <a:solidFill>
                  <a:srgbClr val="FF0000"/>
                </a:solidFill>
                <a:latin typeface="Courier New" panose="02070309020205020404" pitchFamily="49" charset="0"/>
                <a:cs typeface="Courier New" panose="02070309020205020404" pitchFamily="49" charset="0"/>
              </a:rPr>
              <a:t>“</a:t>
            </a:r>
            <a:r>
              <a:rPr lang="en-US" b="1" dirty="0" err="1" smtClean="0">
                <a:solidFill>
                  <a:srgbClr val="FF0000"/>
                </a:solidFill>
                <a:latin typeface="Courier New" panose="02070309020205020404" pitchFamily="49" charset="0"/>
                <a:cs typeface="Courier New" panose="02070309020205020404" pitchFamily="49" charset="0"/>
              </a:rPr>
              <a:t>git</a:t>
            </a:r>
            <a:r>
              <a:rPr lang="en-US" b="1" dirty="0" smtClean="0">
                <a:solidFill>
                  <a:srgbClr val="FF0000"/>
                </a:solidFill>
                <a:latin typeface="Courier New" panose="02070309020205020404" pitchFamily="49" charset="0"/>
                <a:cs typeface="Courier New" panose="02070309020205020404" pitchFamily="49" charset="0"/>
              </a:rPr>
              <a:t> </a:t>
            </a:r>
            <a:r>
              <a:rPr lang="en-US" b="1" dirty="0">
                <a:solidFill>
                  <a:srgbClr val="FF0000"/>
                </a:solidFill>
                <a:latin typeface="Courier New" panose="02070309020205020404" pitchFamily="49" charset="0"/>
                <a:cs typeface="Courier New" panose="02070309020205020404" pitchFamily="49" charset="0"/>
              </a:rPr>
              <a:t>checkout &lt;file</a:t>
            </a:r>
            <a:r>
              <a:rPr lang="en-US" b="1" dirty="0" smtClean="0">
                <a:solidFill>
                  <a:srgbClr val="FF0000"/>
                </a:solidFill>
                <a:latin typeface="Courier New" panose="02070309020205020404" pitchFamily="49" charset="0"/>
                <a:cs typeface="Courier New" panose="02070309020205020404" pitchFamily="49" charset="0"/>
              </a:rPr>
              <a:t>&gt;</a:t>
            </a:r>
            <a:r>
              <a:rPr lang="en-US" dirty="0" smtClean="0">
                <a:solidFill>
                  <a:srgbClr val="FF0000"/>
                </a:solidFill>
                <a:latin typeface="Courier New" panose="02070309020205020404" pitchFamily="49" charset="0"/>
                <a:cs typeface="Courier New" panose="02070309020205020404" pitchFamily="49" charset="0"/>
              </a:rPr>
              <a:t>”</a:t>
            </a:r>
            <a:endParaRPr lang="ru-RU" dirty="0">
              <a:solidFill>
                <a:srgbClr val="FF0000"/>
              </a:solidFill>
              <a:latin typeface="Courier New" panose="02070309020205020404" pitchFamily="49" charset="0"/>
              <a:cs typeface="Courier New" panose="02070309020205020404" pitchFamily="49" charset="0"/>
            </a:endParaRPr>
          </a:p>
          <a:p>
            <a:endParaRPr lang="ru-RU" dirty="0"/>
          </a:p>
        </p:txBody>
      </p:sp>
      <p:sp>
        <p:nvSpPr>
          <p:cNvPr id="2" name="Номер слайда 1"/>
          <p:cNvSpPr>
            <a:spLocks noGrp="1"/>
          </p:cNvSpPr>
          <p:nvPr>
            <p:ph type="sldNum" sz="quarter" idx="12"/>
          </p:nvPr>
        </p:nvSpPr>
        <p:spPr/>
        <p:txBody>
          <a:bodyPr/>
          <a:lstStyle/>
          <a:p>
            <a:pPr>
              <a:defRPr/>
            </a:pPr>
            <a:fld id="{DB039FE8-881C-41EE-951E-DAD710D8B433}" type="slidenum">
              <a:rPr lang="en-US" smtClean="0"/>
              <a:pPr>
                <a:defRPr/>
              </a:pPr>
              <a:t>20</a:t>
            </a:fld>
            <a:r>
              <a:rPr lang="ru-RU" smtClean="0"/>
              <a:t> </a:t>
            </a:r>
            <a:r>
              <a:rPr lang="en-US" smtClean="0"/>
              <a:t>/ 46</a:t>
            </a:r>
            <a:endParaRPr lang="en-US" dirty="0" smtClean="0"/>
          </a:p>
        </p:txBody>
      </p:sp>
    </p:spTree>
    <p:extLst>
      <p:ext uri="{BB962C8B-B14F-4D97-AF65-F5344CB8AC3E}">
        <p14:creationId xmlns:p14="http://schemas.microsoft.com/office/powerpoint/2010/main" val="2569371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9" descr="Photo_SymbolMap_mk_05f.jpg"/>
          <p:cNvPicPr>
            <a:picLocks noChangeAspect="1"/>
          </p:cNvPicPr>
          <p:nvPr/>
        </p:nvPicPr>
        <p:blipFill rotWithShape="1">
          <a:blip r:embed="rId3" cstate="print"/>
          <a:srcRect t="26015" b="50037"/>
          <a:stretch/>
        </p:blipFill>
        <p:spPr bwMode="auto">
          <a:xfrm>
            <a:off x="0" y="0"/>
            <a:ext cx="9144000" cy="1459523"/>
          </a:xfrm>
          <a:prstGeom prst="rect">
            <a:avLst/>
          </a:prstGeom>
          <a:noFill/>
          <a:ln w="9525">
            <a:noFill/>
            <a:miter lim="800000"/>
            <a:headEnd/>
            <a:tailEnd/>
          </a:ln>
        </p:spPr>
      </p:pic>
      <p:sp>
        <p:nvSpPr>
          <p:cNvPr id="7" name="Rectangle 6"/>
          <p:cNvSpPr/>
          <p:nvPr/>
        </p:nvSpPr>
        <p:spPr>
          <a:xfrm>
            <a:off x="0" y="369100"/>
            <a:ext cx="9144000" cy="1095375"/>
          </a:xfrm>
          <a:prstGeom prst="rect">
            <a:avLst/>
          </a:prstGeom>
          <a:solidFill>
            <a:srgbClr val="000000">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Narrow" pitchFamily="34" charset="0"/>
              </a:rPr>
              <a:t>   </a:t>
            </a:r>
          </a:p>
        </p:txBody>
      </p:sp>
      <p:pic>
        <p:nvPicPr>
          <p:cNvPr id="3077" name="Picture 23" descr="cqg_logo_color_blackPlusRed.png"/>
          <p:cNvPicPr>
            <a:picLocks noChangeAspect="1"/>
          </p:cNvPicPr>
          <p:nvPr/>
        </p:nvPicPr>
        <p:blipFill>
          <a:blip r:embed="rId4" cstate="print"/>
          <a:srcRect/>
          <a:stretch>
            <a:fillRect/>
          </a:stretch>
        </p:blipFill>
        <p:spPr bwMode="auto">
          <a:xfrm>
            <a:off x="7940675" y="6386513"/>
            <a:ext cx="931863" cy="219075"/>
          </a:xfrm>
          <a:prstGeom prst="rect">
            <a:avLst/>
          </a:prstGeom>
          <a:noFill/>
          <a:ln w="9525">
            <a:noFill/>
            <a:miter lim="800000"/>
            <a:headEnd/>
            <a:tailEnd/>
          </a:ln>
        </p:spPr>
      </p:pic>
      <p:sp>
        <p:nvSpPr>
          <p:cNvPr id="9" name="Title 1"/>
          <p:cNvSpPr txBox="1">
            <a:spLocks/>
          </p:cNvSpPr>
          <p:nvPr/>
        </p:nvSpPr>
        <p:spPr bwMode="auto">
          <a:xfrm>
            <a:off x="339725" y="181774"/>
            <a:ext cx="8686800" cy="1470025"/>
          </a:xfrm>
          <a:prstGeom prst="rect">
            <a:avLst/>
          </a:prstGeom>
          <a:noFill/>
          <a:ln w="9525">
            <a:noFill/>
            <a:miter lim="800000"/>
            <a:headEnd/>
            <a:tailEnd/>
          </a:ln>
        </p:spPr>
        <p:txBody>
          <a:bodyPr anchor="ctr">
            <a:normAutofit/>
          </a:bodyPr>
          <a:lstStyle/>
          <a:p>
            <a:pPr eaLnBrk="0" hangingPunct="0">
              <a:defRPr/>
            </a:pPr>
            <a:r>
              <a:rPr lang="en-US" sz="4000" b="1" dirty="0" err="1" smtClean="0">
                <a:solidFill>
                  <a:schemeClr val="bg1"/>
                </a:solidFill>
                <a:latin typeface="+mj-lt"/>
                <a:ea typeface="+mj-ea"/>
                <a:cs typeface="Arial" charset="0"/>
              </a:rPr>
              <a:t>Git</a:t>
            </a:r>
            <a:r>
              <a:rPr lang="en-US" sz="4000" b="1" dirty="0" smtClean="0">
                <a:solidFill>
                  <a:schemeClr val="bg1"/>
                </a:solidFill>
                <a:latin typeface="+mj-lt"/>
                <a:ea typeface="+mj-ea"/>
                <a:cs typeface="Arial" charset="0"/>
              </a:rPr>
              <a:t> References</a:t>
            </a:r>
            <a:endParaRPr lang="en-US" sz="4000" b="1" dirty="0">
              <a:latin typeface="+mj-lt"/>
              <a:ea typeface="+mj-ea"/>
              <a:cs typeface="Arial" charset="0"/>
            </a:endParaRPr>
          </a:p>
        </p:txBody>
      </p:sp>
      <p:sp>
        <p:nvSpPr>
          <p:cNvPr id="8" name="TextBox 7"/>
          <p:cNvSpPr txBox="1"/>
          <p:nvPr/>
        </p:nvSpPr>
        <p:spPr>
          <a:xfrm>
            <a:off x="545316" y="1639676"/>
            <a:ext cx="8659813" cy="461962"/>
          </a:xfrm>
          <a:prstGeom prst="rect">
            <a:avLst/>
          </a:prstGeom>
          <a:noFill/>
        </p:spPr>
        <p:txBody>
          <a:bodyPr>
            <a:spAutoFit/>
          </a:bodyPr>
          <a:lstStyle/>
          <a:p>
            <a:pPr>
              <a:defRPr/>
            </a:pPr>
            <a:r>
              <a:rPr lang="en-US" sz="2400" b="1" dirty="0" smtClean="0">
                <a:solidFill>
                  <a:schemeClr val="accent1">
                    <a:lumMod val="75000"/>
                  </a:schemeClr>
                </a:solidFill>
                <a:latin typeface="Arial" charset="0"/>
                <a:ea typeface="Osaka"/>
                <a:cs typeface="Osaka"/>
              </a:rPr>
              <a:t>Tag – </a:t>
            </a:r>
            <a:r>
              <a:rPr lang="ru-RU" sz="2400" b="1" dirty="0" smtClean="0">
                <a:solidFill>
                  <a:schemeClr val="accent1">
                    <a:lumMod val="75000"/>
                  </a:schemeClr>
                </a:solidFill>
                <a:latin typeface="Arial" charset="0"/>
                <a:ea typeface="Osaka"/>
                <a:cs typeface="Osaka"/>
              </a:rPr>
              <a:t>ссылка на важный </a:t>
            </a:r>
            <a:r>
              <a:rPr lang="ru-RU" sz="2400" b="1" dirty="0" err="1" smtClean="0">
                <a:solidFill>
                  <a:schemeClr val="accent1">
                    <a:lumMod val="75000"/>
                  </a:schemeClr>
                </a:solidFill>
                <a:latin typeface="Arial" charset="0"/>
                <a:ea typeface="Osaka"/>
                <a:cs typeface="Osaka"/>
              </a:rPr>
              <a:t>коммит</a:t>
            </a:r>
            <a:endParaRPr lang="en-US" sz="2400" b="1" dirty="0">
              <a:solidFill>
                <a:schemeClr val="accent1">
                  <a:lumMod val="75000"/>
                </a:schemeClr>
              </a:solidFill>
              <a:latin typeface="Arial" charset="0"/>
              <a:ea typeface="Osaka"/>
              <a:cs typeface="Osaka"/>
            </a:endParaRPr>
          </a:p>
        </p:txBody>
      </p:sp>
      <p:pic>
        <p:nvPicPr>
          <p:cNvPr id="6" name="Рисунок 5"/>
          <p:cNvPicPr>
            <a:picLocks noChangeAspect="1"/>
          </p:cNvPicPr>
          <p:nvPr/>
        </p:nvPicPr>
        <p:blipFill>
          <a:blip r:embed="rId5" cstate="print"/>
          <a:stretch>
            <a:fillRect/>
          </a:stretch>
        </p:blipFill>
        <p:spPr>
          <a:xfrm>
            <a:off x="1969023" y="2276839"/>
            <a:ext cx="5428204" cy="3914710"/>
          </a:xfrm>
          <a:prstGeom prst="rect">
            <a:avLst/>
          </a:prstGeom>
        </p:spPr>
      </p:pic>
      <p:sp>
        <p:nvSpPr>
          <p:cNvPr id="2" name="Номер слайда 1"/>
          <p:cNvSpPr>
            <a:spLocks noGrp="1"/>
          </p:cNvSpPr>
          <p:nvPr>
            <p:ph type="sldNum" sz="quarter" idx="12"/>
          </p:nvPr>
        </p:nvSpPr>
        <p:spPr/>
        <p:txBody>
          <a:bodyPr/>
          <a:lstStyle/>
          <a:p>
            <a:pPr>
              <a:defRPr/>
            </a:pPr>
            <a:fld id="{DB039FE8-881C-41EE-951E-DAD710D8B433}" type="slidenum">
              <a:rPr lang="en-US" smtClean="0"/>
              <a:pPr>
                <a:defRPr/>
              </a:pPr>
              <a:t>21</a:t>
            </a:fld>
            <a:r>
              <a:rPr lang="ru-RU" smtClean="0"/>
              <a:t> </a:t>
            </a:r>
            <a:r>
              <a:rPr lang="en-US" smtClean="0"/>
              <a:t>/ 46</a:t>
            </a:r>
            <a:endParaRPr lang="en-US" dirty="0" smtClean="0"/>
          </a:p>
        </p:txBody>
      </p:sp>
    </p:spTree>
    <p:extLst>
      <p:ext uri="{BB962C8B-B14F-4D97-AF65-F5344CB8AC3E}">
        <p14:creationId xmlns:p14="http://schemas.microsoft.com/office/powerpoint/2010/main" val="29178877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9" descr="Photo_SymbolMap_mk_05f.jpg"/>
          <p:cNvPicPr>
            <a:picLocks noChangeAspect="1"/>
          </p:cNvPicPr>
          <p:nvPr/>
        </p:nvPicPr>
        <p:blipFill rotWithShape="1">
          <a:blip r:embed="rId3" cstate="print"/>
          <a:srcRect t="26015" b="50037"/>
          <a:stretch/>
        </p:blipFill>
        <p:spPr bwMode="auto">
          <a:xfrm>
            <a:off x="0" y="0"/>
            <a:ext cx="9144000" cy="1459523"/>
          </a:xfrm>
          <a:prstGeom prst="rect">
            <a:avLst/>
          </a:prstGeom>
          <a:noFill/>
          <a:ln w="9525">
            <a:noFill/>
            <a:miter lim="800000"/>
            <a:headEnd/>
            <a:tailEnd/>
          </a:ln>
        </p:spPr>
      </p:pic>
      <p:sp>
        <p:nvSpPr>
          <p:cNvPr id="7" name="Rectangle 6"/>
          <p:cNvSpPr/>
          <p:nvPr/>
        </p:nvSpPr>
        <p:spPr>
          <a:xfrm>
            <a:off x="0" y="369100"/>
            <a:ext cx="9144000" cy="1095375"/>
          </a:xfrm>
          <a:prstGeom prst="rect">
            <a:avLst/>
          </a:prstGeom>
          <a:solidFill>
            <a:srgbClr val="000000">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Narrow" pitchFamily="34" charset="0"/>
              </a:rPr>
              <a:t>   </a:t>
            </a:r>
          </a:p>
        </p:txBody>
      </p:sp>
      <p:pic>
        <p:nvPicPr>
          <p:cNvPr id="3077" name="Picture 23" descr="cqg_logo_color_blackPlusRed.png"/>
          <p:cNvPicPr>
            <a:picLocks noChangeAspect="1"/>
          </p:cNvPicPr>
          <p:nvPr/>
        </p:nvPicPr>
        <p:blipFill>
          <a:blip r:embed="rId4" cstate="print"/>
          <a:srcRect/>
          <a:stretch>
            <a:fillRect/>
          </a:stretch>
        </p:blipFill>
        <p:spPr bwMode="auto">
          <a:xfrm>
            <a:off x="7940675" y="6386513"/>
            <a:ext cx="931863" cy="219075"/>
          </a:xfrm>
          <a:prstGeom prst="rect">
            <a:avLst/>
          </a:prstGeom>
          <a:noFill/>
          <a:ln w="9525">
            <a:noFill/>
            <a:miter lim="800000"/>
            <a:headEnd/>
            <a:tailEnd/>
          </a:ln>
        </p:spPr>
      </p:pic>
      <p:sp>
        <p:nvSpPr>
          <p:cNvPr id="9" name="Title 1"/>
          <p:cNvSpPr txBox="1">
            <a:spLocks/>
          </p:cNvSpPr>
          <p:nvPr/>
        </p:nvSpPr>
        <p:spPr bwMode="auto">
          <a:xfrm>
            <a:off x="339725" y="181774"/>
            <a:ext cx="8686800" cy="1470025"/>
          </a:xfrm>
          <a:prstGeom prst="rect">
            <a:avLst/>
          </a:prstGeom>
          <a:noFill/>
          <a:ln w="9525">
            <a:noFill/>
            <a:miter lim="800000"/>
            <a:headEnd/>
            <a:tailEnd/>
          </a:ln>
        </p:spPr>
        <p:txBody>
          <a:bodyPr anchor="ctr">
            <a:normAutofit/>
          </a:bodyPr>
          <a:lstStyle/>
          <a:p>
            <a:pPr eaLnBrk="0" hangingPunct="0">
              <a:defRPr/>
            </a:pPr>
            <a:r>
              <a:rPr lang="ru-RU" sz="3200" b="1" dirty="0" smtClean="0">
                <a:solidFill>
                  <a:schemeClr val="bg1"/>
                </a:solidFill>
                <a:latin typeface="+mj-lt"/>
                <a:ea typeface="+mj-ea"/>
                <a:cs typeface="Arial" charset="0"/>
              </a:rPr>
              <a:t>Рекомендации по созданию коммитов</a:t>
            </a:r>
            <a:endParaRPr lang="en-US" sz="3200" b="1" dirty="0">
              <a:latin typeface="+mj-lt"/>
              <a:ea typeface="+mj-ea"/>
              <a:cs typeface="Arial" charset="0"/>
            </a:endParaRPr>
          </a:p>
        </p:txBody>
      </p:sp>
      <p:sp>
        <p:nvSpPr>
          <p:cNvPr id="3080" name="Rectangle 12"/>
          <p:cNvSpPr>
            <a:spLocks noChangeArrowheads="1"/>
          </p:cNvSpPr>
          <p:nvPr/>
        </p:nvSpPr>
        <p:spPr bwMode="auto">
          <a:xfrm>
            <a:off x="339725" y="1940957"/>
            <a:ext cx="7791450" cy="1438855"/>
          </a:xfrm>
          <a:prstGeom prst="rect">
            <a:avLst/>
          </a:prstGeom>
          <a:noFill/>
          <a:ln w="9525">
            <a:noFill/>
            <a:miter lim="800000"/>
            <a:headEnd/>
            <a:tailEnd/>
          </a:ln>
        </p:spPr>
        <p:txBody>
          <a:bodyPr>
            <a:spAutoFit/>
          </a:bodyPr>
          <a:lstStyle/>
          <a:p>
            <a:pPr marL="342900" indent="-342900">
              <a:spcAft>
                <a:spcPts val="300"/>
              </a:spcAft>
              <a:buFont typeface="Wingdings" panose="05000000000000000000" pitchFamily="2" charset="2"/>
              <a:buChar char="Ø"/>
            </a:pPr>
            <a:r>
              <a:rPr lang="ru-RU" sz="2000" dirty="0" smtClean="0"/>
              <a:t>Один коммит на одно «логическое изменение»</a:t>
            </a:r>
          </a:p>
          <a:p>
            <a:pPr marL="800100" lvl="1" indent="-342900">
              <a:spcAft>
                <a:spcPts val="300"/>
              </a:spcAft>
              <a:buFont typeface="Arial" panose="020B0604020202020204" pitchFamily="34" charset="0"/>
              <a:buChar char="•"/>
            </a:pPr>
            <a:r>
              <a:rPr lang="ru-RU" sz="2000" dirty="0" smtClean="0"/>
              <a:t>Отделять исправления разных ошибок друг от друга</a:t>
            </a:r>
          </a:p>
          <a:p>
            <a:pPr marL="800100" lvl="1" indent="-342900">
              <a:spcAft>
                <a:spcPts val="300"/>
              </a:spcAft>
              <a:buFont typeface="Arial" panose="020B0604020202020204" pitchFamily="34" charset="0"/>
              <a:buChar char="•"/>
            </a:pPr>
            <a:r>
              <a:rPr lang="ru-RU" sz="2000" dirty="0" smtClean="0"/>
              <a:t>Разбивать большой кусок изменений на более мелкие</a:t>
            </a:r>
          </a:p>
          <a:p>
            <a:pPr marL="800100" lvl="1" indent="-342900">
              <a:spcAft>
                <a:spcPts val="300"/>
              </a:spcAft>
              <a:buFont typeface="Arial" panose="020B0604020202020204" pitchFamily="34" charset="0"/>
              <a:buChar char="•"/>
            </a:pPr>
            <a:r>
              <a:rPr lang="ru-RU" sz="2000" dirty="0" smtClean="0"/>
              <a:t>Отделять функциональные изменения от рефакторинга</a:t>
            </a:r>
          </a:p>
        </p:txBody>
      </p:sp>
      <p:sp>
        <p:nvSpPr>
          <p:cNvPr id="2" name="Rectangle 1"/>
          <p:cNvSpPr/>
          <p:nvPr/>
        </p:nvSpPr>
        <p:spPr>
          <a:xfrm>
            <a:off x="339725" y="3765948"/>
            <a:ext cx="7791450" cy="1785104"/>
          </a:xfrm>
          <a:prstGeom prst="rect">
            <a:avLst/>
          </a:prstGeom>
        </p:spPr>
        <p:txBody>
          <a:bodyPr wrap="square">
            <a:spAutoFit/>
          </a:bodyPr>
          <a:lstStyle/>
          <a:p>
            <a:pPr marL="342900" indent="-342900">
              <a:spcAft>
                <a:spcPts val="300"/>
              </a:spcAft>
              <a:buFont typeface="Wingdings" panose="05000000000000000000" pitchFamily="2" charset="2"/>
              <a:buChar char="Ø"/>
            </a:pPr>
            <a:r>
              <a:rPr lang="ru-RU" sz="2000" dirty="0"/>
              <a:t>Формат сообщения </a:t>
            </a:r>
            <a:r>
              <a:rPr lang="ru-RU" sz="2000" dirty="0" err="1" smtClean="0"/>
              <a:t>коммита</a:t>
            </a:r>
            <a:endParaRPr lang="ru-RU" sz="2000" dirty="0"/>
          </a:p>
          <a:p>
            <a:pPr marL="800100" lvl="1" indent="-342900">
              <a:spcAft>
                <a:spcPts val="300"/>
              </a:spcAft>
              <a:buFont typeface="Arial" panose="020B0604020202020204" pitchFamily="34" charset="0"/>
              <a:buChar char="•"/>
            </a:pPr>
            <a:r>
              <a:rPr lang="ru-RU" sz="2000" dirty="0"/>
              <a:t>Первая строка – заголовок (краткое описание)</a:t>
            </a:r>
          </a:p>
          <a:p>
            <a:pPr marL="800100" lvl="1" indent="-342900">
              <a:spcAft>
                <a:spcPts val="300"/>
              </a:spcAft>
              <a:buFont typeface="Arial" panose="020B0604020202020204" pitchFamily="34" charset="0"/>
              <a:buChar char="•"/>
            </a:pPr>
            <a:r>
              <a:rPr lang="ru-RU" sz="2000" dirty="0"/>
              <a:t>Пустая строка – разделитель</a:t>
            </a:r>
          </a:p>
          <a:p>
            <a:pPr marL="800100" lvl="1" indent="-342900">
              <a:spcAft>
                <a:spcPts val="300"/>
              </a:spcAft>
              <a:buFont typeface="Arial" panose="020B0604020202020204" pitchFamily="34" charset="0"/>
              <a:buChar char="•"/>
            </a:pPr>
            <a:r>
              <a:rPr lang="ru-RU" sz="2000" dirty="0"/>
              <a:t>Детальное описание (комментарий):</a:t>
            </a:r>
          </a:p>
          <a:p>
            <a:pPr marL="1257300" lvl="2" indent="-342900">
              <a:spcAft>
                <a:spcPts val="300"/>
              </a:spcAft>
              <a:buFont typeface="Arial" panose="020B0604020202020204" pitchFamily="34" charset="0"/>
              <a:buChar char="•"/>
            </a:pPr>
            <a:r>
              <a:rPr lang="ru-RU" sz="2000" dirty="0"/>
              <a:t>Зачем? Почему так?</a:t>
            </a:r>
          </a:p>
        </p:txBody>
      </p:sp>
      <p:sp>
        <p:nvSpPr>
          <p:cNvPr id="3" name="Номер слайда 2"/>
          <p:cNvSpPr>
            <a:spLocks noGrp="1"/>
          </p:cNvSpPr>
          <p:nvPr>
            <p:ph type="sldNum" sz="quarter" idx="12"/>
          </p:nvPr>
        </p:nvSpPr>
        <p:spPr/>
        <p:txBody>
          <a:bodyPr/>
          <a:lstStyle/>
          <a:p>
            <a:pPr>
              <a:defRPr/>
            </a:pPr>
            <a:fld id="{DB039FE8-881C-41EE-951E-DAD710D8B433}" type="slidenum">
              <a:rPr lang="en-US" smtClean="0"/>
              <a:pPr>
                <a:defRPr/>
              </a:pPr>
              <a:t>22</a:t>
            </a:fld>
            <a:r>
              <a:rPr lang="ru-RU" smtClean="0"/>
              <a:t> </a:t>
            </a:r>
            <a:r>
              <a:rPr lang="en-US" smtClean="0"/>
              <a:t>/ 46</a:t>
            </a:r>
            <a:endParaRPr lang="en-US" dirty="0" smtClean="0"/>
          </a:p>
        </p:txBody>
      </p:sp>
    </p:spTree>
    <p:extLst>
      <p:ext uri="{BB962C8B-B14F-4D97-AF65-F5344CB8AC3E}">
        <p14:creationId xmlns:p14="http://schemas.microsoft.com/office/powerpoint/2010/main" val="4259168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9" descr="Photo_SymbolMap_mk_05f.jpg"/>
          <p:cNvPicPr>
            <a:picLocks noChangeAspect="1"/>
          </p:cNvPicPr>
          <p:nvPr/>
        </p:nvPicPr>
        <p:blipFill rotWithShape="1">
          <a:blip r:embed="rId3" cstate="print"/>
          <a:srcRect t="26015" b="50037"/>
          <a:stretch/>
        </p:blipFill>
        <p:spPr bwMode="auto">
          <a:xfrm>
            <a:off x="0" y="0"/>
            <a:ext cx="9144000" cy="1459523"/>
          </a:xfrm>
          <a:prstGeom prst="rect">
            <a:avLst/>
          </a:prstGeom>
          <a:noFill/>
          <a:ln w="9525">
            <a:noFill/>
            <a:miter lim="800000"/>
            <a:headEnd/>
            <a:tailEnd/>
          </a:ln>
        </p:spPr>
      </p:pic>
      <p:sp>
        <p:nvSpPr>
          <p:cNvPr id="7" name="Rectangle 6"/>
          <p:cNvSpPr/>
          <p:nvPr/>
        </p:nvSpPr>
        <p:spPr>
          <a:xfrm>
            <a:off x="0" y="369100"/>
            <a:ext cx="9144000" cy="1095375"/>
          </a:xfrm>
          <a:prstGeom prst="rect">
            <a:avLst/>
          </a:prstGeom>
          <a:solidFill>
            <a:srgbClr val="000000">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Narrow" pitchFamily="34" charset="0"/>
              </a:rPr>
              <a:t>   </a:t>
            </a:r>
          </a:p>
        </p:txBody>
      </p:sp>
      <p:pic>
        <p:nvPicPr>
          <p:cNvPr id="3077" name="Picture 23" descr="cqg_logo_color_blackPlusRed.png"/>
          <p:cNvPicPr>
            <a:picLocks noChangeAspect="1"/>
          </p:cNvPicPr>
          <p:nvPr/>
        </p:nvPicPr>
        <p:blipFill>
          <a:blip r:embed="rId4" cstate="print"/>
          <a:srcRect/>
          <a:stretch>
            <a:fillRect/>
          </a:stretch>
        </p:blipFill>
        <p:spPr bwMode="auto">
          <a:xfrm>
            <a:off x="7940675" y="6386513"/>
            <a:ext cx="931863" cy="219075"/>
          </a:xfrm>
          <a:prstGeom prst="rect">
            <a:avLst/>
          </a:prstGeom>
          <a:noFill/>
          <a:ln w="9525">
            <a:noFill/>
            <a:miter lim="800000"/>
            <a:headEnd/>
            <a:tailEnd/>
          </a:ln>
        </p:spPr>
      </p:pic>
      <p:sp>
        <p:nvSpPr>
          <p:cNvPr id="9" name="Title 1"/>
          <p:cNvSpPr txBox="1">
            <a:spLocks/>
          </p:cNvSpPr>
          <p:nvPr/>
        </p:nvSpPr>
        <p:spPr bwMode="auto">
          <a:xfrm>
            <a:off x="339725" y="181774"/>
            <a:ext cx="8686800" cy="1470025"/>
          </a:xfrm>
          <a:prstGeom prst="rect">
            <a:avLst/>
          </a:prstGeom>
          <a:noFill/>
          <a:ln w="9525">
            <a:noFill/>
            <a:miter lim="800000"/>
            <a:headEnd/>
            <a:tailEnd/>
          </a:ln>
        </p:spPr>
        <p:txBody>
          <a:bodyPr anchor="ctr">
            <a:normAutofit/>
          </a:bodyPr>
          <a:lstStyle/>
          <a:p>
            <a:pPr eaLnBrk="0" hangingPunct="0">
              <a:defRPr/>
            </a:pPr>
            <a:r>
              <a:rPr lang="ru-RU" sz="3200" b="1" dirty="0" smtClean="0">
                <a:solidFill>
                  <a:schemeClr val="bg1"/>
                </a:solidFill>
                <a:latin typeface="+mj-lt"/>
                <a:ea typeface="+mj-ea"/>
                <a:cs typeface="Arial" charset="0"/>
              </a:rPr>
              <a:t>Пример сообщений коммита</a:t>
            </a:r>
            <a:endParaRPr lang="en-US" sz="3200" b="1" dirty="0">
              <a:latin typeface="+mj-lt"/>
              <a:ea typeface="+mj-ea"/>
              <a:cs typeface="Arial" charset="0"/>
            </a:endParaRPr>
          </a:p>
        </p:txBody>
      </p:sp>
      <p:sp>
        <p:nvSpPr>
          <p:cNvPr id="3080" name="Rectangle 12"/>
          <p:cNvSpPr>
            <a:spLocks noChangeArrowheads="1"/>
          </p:cNvSpPr>
          <p:nvPr/>
        </p:nvSpPr>
        <p:spPr bwMode="auto">
          <a:xfrm>
            <a:off x="339725" y="2020899"/>
            <a:ext cx="3835024" cy="400110"/>
          </a:xfrm>
          <a:prstGeom prst="rect">
            <a:avLst/>
          </a:prstGeom>
          <a:noFill/>
          <a:ln w="9525">
            <a:noFill/>
            <a:miter lim="800000"/>
            <a:headEnd/>
            <a:tailEnd/>
          </a:ln>
        </p:spPr>
        <p:txBody>
          <a:bodyPr wrap="square">
            <a:spAutoFit/>
          </a:bodyPr>
          <a:lstStyle/>
          <a:p>
            <a:pPr>
              <a:spcAft>
                <a:spcPts val="300"/>
              </a:spcAft>
            </a:pPr>
            <a:r>
              <a:rPr lang="ru-RU" sz="2000" dirty="0" smtClean="0">
                <a:solidFill>
                  <a:srgbClr val="FF0000"/>
                </a:solidFill>
              </a:rPr>
              <a:t>Плохое сообщение коммита</a:t>
            </a:r>
          </a:p>
        </p:txBody>
      </p:sp>
      <p:sp>
        <p:nvSpPr>
          <p:cNvPr id="3" name="Rectangle 2"/>
          <p:cNvSpPr/>
          <p:nvPr/>
        </p:nvSpPr>
        <p:spPr>
          <a:xfrm>
            <a:off x="672921" y="4021215"/>
            <a:ext cx="7798158" cy="1000274"/>
          </a:xfrm>
          <a:prstGeom prst="rect">
            <a:avLst/>
          </a:prstGeom>
          <a:ln>
            <a:solidFill>
              <a:schemeClr val="accent1"/>
            </a:solidFill>
            <a:prstDash val="dash"/>
          </a:ln>
        </p:spPr>
        <p:txBody>
          <a:bodyPr wrap="square">
            <a:spAutoFit/>
          </a:bodyPr>
          <a:lstStyle/>
          <a:p>
            <a:pPr>
              <a:spcAft>
                <a:spcPts val="300"/>
              </a:spcAft>
            </a:pPr>
            <a:r>
              <a:rPr lang="ru-RU" dirty="0"/>
              <a:t>Исправлен креш при попытке печати с отключенным принтером</a:t>
            </a:r>
          </a:p>
          <a:p>
            <a:pPr>
              <a:spcAft>
                <a:spcPts val="300"/>
              </a:spcAft>
            </a:pPr>
            <a:r>
              <a:rPr lang="ru-RU" dirty="0"/>
              <a:t>	</a:t>
            </a:r>
          </a:p>
          <a:p>
            <a:pPr>
              <a:spcAft>
                <a:spcPts val="300"/>
              </a:spcAft>
            </a:pPr>
            <a:r>
              <a:rPr lang="ru-RU" dirty="0" smtClean="0"/>
              <a:t>Указатель </a:t>
            </a:r>
            <a:r>
              <a:rPr lang="ru-RU" dirty="0"/>
              <a:t>может быть </a:t>
            </a:r>
            <a:r>
              <a:rPr lang="en-US" dirty="0"/>
              <a:t>NULL</a:t>
            </a:r>
            <a:r>
              <a:rPr lang="ru-RU" dirty="0"/>
              <a:t>, если принтер отстутствует или не выбран</a:t>
            </a:r>
          </a:p>
        </p:txBody>
      </p:sp>
      <p:sp>
        <p:nvSpPr>
          <p:cNvPr id="4" name="Rectangle 3"/>
          <p:cNvSpPr/>
          <p:nvPr/>
        </p:nvSpPr>
        <p:spPr>
          <a:xfrm>
            <a:off x="672921" y="2479905"/>
            <a:ext cx="7798158" cy="369332"/>
          </a:xfrm>
          <a:prstGeom prst="rect">
            <a:avLst/>
          </a:prstGeom>
          <a:ln>
            <a:solidFill>
              <a:schemeClr val="accent1"/>
            </a:solidFill>
            <a:prstDash val="dash"/>
          </a:ln>
        </p:spPr>
        <p:txBody>
          <a:bodyPr wrap="square">
            <a:spAutoFit/>
          </a:bodyPr>
          <a:lstStyle/>
          <a:p>
            <a:pPr>
              <a:spcAft>
                <a:spcPts val="300"/>
              </a:spcAft>
            </a:pPr>
            <a:r>
              <a:rPr lang="ru-RU" dirty="0"/>
              <a:t>Добавлена проверка на </a:t>
            </a:r>
            <a:r>
              <a:rPr lang="en-US" dirty="0"/>
              <a:t>NULL</a:t>
            </a:r>
            <a:endParaRPr lang="ru-RU" dirty="0"/>
          </a:p>
        </p:txBody>
      </p:sp>
      <p:sp>
        <p:nvSpPr>
          <p:cNvPr id="5" name="Rectangle 4"/>
          <p:cNvSpPr/>
          <p:nvPr/>
        </p:nvSpPr>
        <p:spPr>
          <a:xfrm>
            <a:off x="339725" y="3555815"/>
            <a:ext cx="3835024" cy="400110"/>
          </a:xfrm>
          <a:prstGeom prst="rect">
            <a:avLst/>
          </a:prstGeom>
        </p:spPr>
        <p:txBody>
          <a:bodyPr wrap="none">
            <a:spAutoFit/>
          </a:bodyPr>
          <a:lstStyle/>
          <a:p>
            <a:pPr>
              <a:spcAft>
                <a:spcPts val="300"/>
              </a:spcAft>
            </a:pPr>
            <a:r>
              <a:rPr lang="ru-RU" sz="2000" dirty="0">
                <a:solidFill>
                  <a:srgbClr val="00B050"/>
                </a:solidFill>
              </a:rPr>
              <a:t>Хорошее сообщение </a:t>
            </a:r>
            <a:r>
              <a:rPr lang="ru-RU" sz="2000" dirty="0" smtClean="0">
                <a:solidFill>
                  <a:srgbClr val="00B050"/>
                </a:solidFill>
              </a:rPr>
              <a:t>коммита</a:t>
            </a:r>
            <a:endParaRPr lang="ru-RU" sz="2000" dirty="0">
              <a:solidFill>
                <a:srgbClr val="00B050"/>
              </a:solidFill>
            </a:endParaRPr>
          </a:p>
        </p:txBody>
      </p:sp>
      <p:sp>
        <p:nvSpPr>
          <p:cNvPr id="2" name="Номер слайда 1"/>
          <p:cNvSpPr>
            <a:spLocks noGrp="1"/>
          </p:cNvSpPr>
          <p:nvPr>
            <p:ph type="sldNum" sz="quarter" idx="12"/>
          </p:nvPr>
        </p:nvSpPr>
        <p:spPr/>
        <p:txBody>
          <a:bodyPr/>
          <a:lstStyle/>
          <a:p>
            <a:pPr>
              <a:defRPr/>
            </a:pPr>
            <a:fld id="{DB039FE8-881C-41EE-951E-DAD710D8B433}" type="slidenum">
              <a:rPr lang="en-US" smtClean="0"/>
              <a:pPr>
                <a:defRPr/>
              </a:pPr>
              <a:t>23</a:t>
            </a:fld>
            <a:r>
              <a:rPr lang="ru-RU" smtClean="0"/>
              <a:t> </a:t>
            </a:r>
            <a:r>
              <a:rPr lang="en-US" smtClean="0"/>
              <a:t>/ 46</a:t>
            </a:r>
            <a:endParaRPr lang="en-US" dirty="0" smtClean="0"/>
          </a:p>
        </p:txBody>
      </p:sp>
    </p:spTree>
    <p:extLst>
      <p:ext uri="{BB962C8B-B14F-4D97-AF65-F5344CB8AC3E}">
        <p14:creationId xmlns:p14="http://schemas.microsoft.com/office/powerpoint/2010/main" val="31161731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9" descr="Photo_SymbolMap_mk_05f.jpg"/>
          <p:cNvPicPr>
            <a:picLocks noChangeAspect="1"/>
          </p:cNvPicPr>
          <p:nvPr/>
        </p:nvPicPr>
        <p:blipFill rotWithShape="1">
          <a:blip r:embed="rId3" cstate="print"/>
          <a:srcRect t="26015" b="50037"/>
          <a:stretch/>
        </p:blipFill>
        <p:spPr bwMode="auto">
          <a:xfrm>
            <a:off x="0" y="0"/>
            <a:ext cx="9144000" cy="1459523"/>
          </a:xfrm>
          <a:prstGeom prst="rect">
            <a:avLst/>
          </a:prstGeom>
          <a:noFill/>
          <a:ln w="9525">
            <a:noFill/>
            <a:miter lim="800000"/>
            <a:headEnd/>
            <a:tailEnd/>
          </a:ln>
        </p:spPr>
      </p:pic>
      <p:sp>
        <p:nvSpPr>
          <p:cNvPr id="7" name="Rectangle 6"/>
          <p:cNvSpPr/>
          <p:nvPr/>
        </p:nvSpPr>
        <p:spPr>
          <a:xfrm>
            <a:off x="0" y="369100"/>
            <a:ext cx="9144000" cy="1095375"/>
          </a:xfrm>
          <a:prstGeom prst="rect">
            <a:avLst/>
          </a:prstGeom>
          <a:solidFill>
            <a:srgbClr val="000000">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Narrow" pitchFamily="34" charset="0"/>
              </a:rPr>
              <a:t>   </a:t>
            </a:r>
          </a:p>
        </p:txBody>
      </p:sp>
      <p:pic>
        <p:nvPicPr>
          <p:cNvPr id="3077" name="Picture 23" descr="cqg_logo_color_blackPlusRed.png"/>
          <p:cNvPicPr>
            <a:picLocks noChangeAspect="1"/>
          </p:cNvPicPr>
          <p:nvPr/>
        </p:nvPicPr>
        <p:blipFill>
          <a:blip r:embed="rId4" cstate="print"/>
          <a:srcRect/>
          <a:stretch>
            <a:fillRect/>
          </a:stretch>
        </p:blipFill>
        <p:spPr bwMode="auto">
          <a:xfrm>
            <a:off x="7940675" y="6386513"/>
            <a:ext cx="931863" cy="219075"/>
          </a:xfrm>
          <a:prstGeom prst="rect">
            <a:avLst/>
          </a:prstGeom>
          <a:noFill/>
          <a:ln w="9525">
            <a:noFill/>
            <a:miter lim="800000"/>
            <a:headEnd/>
            <a:tailEnd/>
          </a:ln>
        </p:spPr>
      </p:pic>
      <p:sp>
        <p:nvSpPr>
          <p:cNvPr id="9" name="Title 1"/>
          <p:cNvSpPr txBox="1">
            <a:spLocks/>
          </p:cNvSpPr>
          <p:nvPr/>
        </p:nvSpPr>
        <p:spPr bwMode="auto">
          <a:xfrm>
            <a:off x="339725" y="181774"/>
            <a:ext cx="8686800" cy="1470025"/>
          </a:xfrm>
          <a:prstGeom prst="rect">
            <a:avLst/>
          </a:prstGeom>
          <a:noFill/>
          <a:ln w="9525">
            <a:noFill/>
            <a:miter lim="800000"/>
            <a:headEnd/>
            <a:tailEnd/>
          </a:ln>
        </p:spPr>
        <p:txBody>
          <a:bodyPr anchor="ctr">
            <a:normAutofit/>
          </a:bodyPr>
          <a:lstStyle/>
          <a:p>
            <a:pPr eaLnBrk="0" hangingPunct="0">
              <a:defRPr/>
            </a:pPr>
            <a:r>
              <a:rPr lang="ru-RU" sz="4000" b="1" dirty="0" smtClean="0">
                <a:solidFill>
                  <a:schemeClr val="bg1"/>
                </a:solidFill>
                <a:latin typeface="+mj-lt"/>
                <a:ea typeface="+mj-ea"/>
                <a:cs typeface="Arial" charset="0"/>
              </a:rPr>
              <a:t>Обмен изменениями</a:t>
            </a:r>
            <a:endParaRPr lang="en-US" sz="4000" b="1" dirty="0">
              <a:latin typeface="+mj-lt"/>
              <a:ea typeface="+mj-ea"/>
              <a:cs typeface="Arial" charset="0"/>
            </a:endParaRPr>
          </a:p>
        </p:txBody>
      </p:sp>
      <p:pic>
        <p:nvPicPr>
          <p:cNvPr id="2" name="Рисунок 1"/>
          <p:cNvPicPr>
            <a:picLocks noChangeAspect="1"/>
          </p:cNvPicPr>
          <p:nvPr/>
        </p:nvPicPr>
        <p:blipFill>
          <a:blip r:embed="rId5" cstate="print"/>
          <a:stretch>
            <a:fillRect/>
          </a:stretch>
        </p:blipFill>
        <p:spPr>
          <a:xfrm>
            <a:off x="339725" y="2143766"/>
            <a:ext cx="8599661" cy="3366228"/>
          </a:xfrm>
          <a:prstGeom prst="rect">
            <a:avLst/>
          </a:prstGeom>
        </p:spPr>
      </p:pic>
      <p:sp>
        <p:nvSpPr>
          <p:cNvPr id="3" name="TextBox 2"/>
          <p:cNvSpPr txBox="1"/>
          <p:nvPr/>
        </p:nvSpPr>
        <p:spPr>
          <a:xfrm>
            <a:off x="4133590" y="2892055"/>
            <a:ext cx="867545" cy="707886"/>
          </a:xfrm>
          <a:prstGeom prst="rect">
            <a:avLst/>
          </a:prstGeom>
          <a:noFill/>
        </p:spPr>
        <p:txBody>
          <a:bodyPr wrap="none" rtlCol="0">
            <a:spAutoFit/>
          </a:bodyPr>
          <a:lstStyle/>
          <a:p>
            <a:r>
              <a:rPr lang="en-US" sz="4000" dirty="0" smtClean="0"/>
              <a:t>VS</a:t>
            </a:r>
            <a:endParaRPr lang="ru-RU" sz="4000" dirty="0"/>
          </a:p>
        </p:txBody>
      </p:sp>
      <p:sp>
        <p:nvSpPr>
          <p:cNvPr id="4" name="Номер слайда 3"/>
          <p:cNvSpPr>
            <a:spLocks noGrp="1"/>
          </p:cNvSpPr>
          <p:nvPr>
            <p:ph type="sldNum" sz="quarter" idx="12"/>
          </p:nvPr>
        </p:nvSpPr>
        <p:spPr/>
        <p:txBody>
          <a:bodyPr/>
          <a:lstStyle/>
          <a:p>
            <a:pPr>
              <a:defRPr/>
            </a:pPr>
            <a:fld id="{DB039FE8-881C-41EE-951E-DAD710D8B433}" type="slidenum">
              <a:rPr lang="en-US" smtClean="0"/>
              <a:pPr>
                <a:defRPr/>
              </a:pPr>
              <a:t>24</a:t>
            </a:fld>
            <a:r>
              <a:rPr lang="ru-RU" smtClean="0"/>
              <a:t> </a:t>
            </a:r>
            <a:r>
              <a:rPr lang="en-US" smtClean="0"/>
              <a:t>/ 46</a:t>
            </a:r>
            <a:endParaRPr lang="en-US" dirty="0" smtClean="0"/>
          </a:p>
        </p:txBody>
      </p:sp>
    </p:spTree>
    <p:extLst>
      <p:ext uri="{BB962C8B-B14F-4D97-AF65-F5344CB8AC3E}">
        <p14:creationId xmlns:p14="http://schemas.microsoft.com/office/powerpoint/2010/main" val="26590379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3" cstate="print"/>
          <a:stretch>
            <a:fillRect/>
          </a:stretch>
        </p:blipFill>
        <p:spPr>
          <a:xfrm>
            <a:off x="1202912" y="1528562"/>
            <a:ext cx="6955566" cy="3842288"/>
          </a:xfrm>
          <a:prstGeom prst="rect">
            <a:avLst/>
          </a:prstGeom>
        </p:spPr>
      </p:pic>
      <p:pic>
        <p:nvPicPr>
          <p:cNvPr id="3074" name="Picture 9" descr="Photo_SymbolMap_mk_05f.jpg"/>
          <p:cNvPicPr>
            <a:picLocks noChangeAspect="1"/>
          </p:cNvPicPr>
          <p:nvPr/>
        </p:nvPicPr>
        <p:blipFill rotWithShape="1">
          <a:blip r:embed="rId4" cstate="print"/>
          <a:srcRect t="26015" b="50037"/>
          <a:stretch/>
        </p:blipFill>
        <p:spPr bwMode="auto">
          <a:xfrm>
            <a:off x="0" y="0"/>
            <a:ext cx="9144000" cy="1459523"/>
          </a:xfrm>
          <a:prstGeom prst="rect">
            <a:avLst/>
          </a:prstGeom>
          <a:noFill/>
          <a:ln w="9525">
            <a:noFill/>
            <a:miter lim="800000"/>
            <a:headEnd/>
            <a:tailEnd/>
          </a:ln>
        </p:spPr>
      </p:pic>
      <p:sp>
        <p:nvSpPr>
          <p:cNvPr id="7" name="Rectangle 6"/>
          <p:cNvSpPr/>
          <p:nvPr/>
        </p:nvSpPr>
        <p:spPr>
          <a:xfrm>
            <a:off x="0" y="369100"/>
            <a:ext cx="9144000" cy="1095375"/>
          </a:xfrm>
          <a:prstGeom prst="rect">
            <a:avLst/>
          </a:prstGeom>
          <a:solidFill>
            <a:srgbClr val="000000">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Narrow" pitchFamily="34" charset="0"/>
              </a:rPr>
              <a:t>   </a:t>
            </a:r>
          </a:p>
        </p:txBody>
      </p:sp>
      <p:pic>
        <p:nvPicPr>
          <p:cNvPr id="3077" name="Picture 23" descr="cqg_logo_color_blackPlusRed.png"/>
          <p:cNvPicPr>
            <a:picLocks noChangeAspect="1"/>
          </p:cNvPicPr>
          <p:nvPr/>
        </p:nvPicPr>
        <p:blipFill>
          <a:blip r:embed="rId5" cstate="print"/>
          <a:srcRect/>
          <a:stretch>
            <a:fillRect/>
          </a:stretch>
        </p:blipFill>
        <p:spPr bwMode="auto">
          <a:xfrm>
            <a:off x="7940675" y="6386513"/>
            <a:ext cx="931863" cy="219075"/>
          </a:xfrm>
          <a:prstGeom prst="rect">
            <a:avLst/>
          </a:prstGeom>
          <a:noFill/>
          <a:ln w="9525">
            <a:noFill/>
            <a:miter lim="800000"/>
            <a:headEnd/>
            <a:tailEnd/>
          </a:ln>
        </p:spPr>
      </p:pic>
      <p:sp>
        <p:nvSpPr>
          <p:cNvPr id="9" name="Title 1"/>
          <p:cNvSpPr txBox="1">
            <a:spLocks/>
          </p:cNvSpPr>
          <p:nvPr/>
        </p:nvSpPr>
        <p:spPr bwMode="auto">
          <a:xfrm>
            <a:off x="339725" y="181774"/>
            <a:ext cx="8686800" cy="1470025"/>
          </a:xfrm>
          <a:prstGeom prst="rect">
            <a:avLst/>
          </a:prstGeom>
          <a:noFill/>
          <a:ln w="9525">
            <a:noFill/>
            <a:miter lim="800000"/>
            <a:headEnd/>
            <a:tailEnd/>
          </a:ln>
        </p:spPr>
        <p:txBody>
          <a:bodyPr anchor="ctr">
            <a:normAutofit/>
          </a:bodyPr>
          <a:lstStyle/>
          <a:p>
            <a:pPr eaLnBrk="0" hangingPunct="0">
              <a:defRPr/>
            </a:pPr>
            <a:r>
              <a:rPr lang="ru-RU" sz="3600" b="1" dirty="0" smtClean="0">
                <a:solidFill>
                  <a:schemeClr val="bg1"/>
                </a:solidFill>
                <a:latin typeface="+mj-lt"/>
                <a:ea typeface="+mj-ea"/>
                <a:cs typeface="Arial" charset="0"/>
              </a:rPr>
              <a:t>Работа с удаленным </a:t>
            </a:r>
            <a:r>
              <a:rPr lang="ru-RU" sz="3600" b="1" dirty="0" err="1" smtClean="0">
                <a:solidFill>
                  <a:schemeClr val="bg1"/>
                </a:solidFill>
                <a:latin typeface="+mj-lt"/>
                <a:ea typeface="+mj-ea"/>
                <a:cs typeface="Arial" charset="0"/>
              </a:rPr>
              <a:t>репозиторием</a:t>
            </a:r>
            <a:endParaRPr lang="ru-RU" sz="3600" b="1" dirty="0" smtClean="0">
              <a:solidFill>
                <a:schemeClr val="bg1"/>
              </a:solidFill>
              <a:latin typeface="+mj-lt"/>
              <a:ea typeface="+mj-ea"/>
              <a:cs typeface="Arial" charset="0"/>
            </a:endParaRPr>
          </a:p>
          <a:p>
            <a:pPr eaLnBrk="0" hangingPunct="0">
              <a:defRPr/>
            </a:pPr>
            <a:r>
              <a:rPr lang="ru-RU" sz="2800" b="1" dirty="0" smtClean="0">
                <a:solidFill>
                  <a:schemeClr val="bg1"/>
                </a:solidFill>
                <a:latin typeface="+mj-lt"/>
                <a:ea typeface="+mj-ea"/>
                <a:cs typeface="Arial" charset="0"/>
              </a:rPr>
              <a:t>Шаг 1. Клонирование</a:t>
            </a:r>
            <a:endParaRPr lang="en-US" sz="2800" b="1" dirty="0">
              <a:latin typeface="+mj-lt"/>
              <a:ea typeface="+mj-ea"/>
              <a:cs typeface="Arial" charset="0"/>
            </a:endParaRPr>
          </a:p>
        </p:txBody>
      </p:sp>
      <p:sp>
        <p:nvSpPr>
          <p:cNvPr id="3" name="Стрелка влево 2"/>
          <p:cNvSpPr/>
          <p:nvPr/>
        </p:nvSpPr>
        <p:spPr>
          <a:xfrm>
            <a:off x="3970751" y="2868460"/>
            <a:ext cx="1377863" cy="851770"/>
          </a:xfrm>
          <a:prstGeom prst="lef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Clone</a:t>
            </a:r>
            <a:endParaRPr lang="ru-RU" dirty="0"/>
          </a:p>
        </p:txBody>
      </p:sp>
      <p:sp>
        <p:nvSpPr>
          <p:cNvPr id="4" name="TextBox 3"/>
          <p:cNvSpPr txBox="1"/>
          <p:nvPr/>
        </p:nvSpPr>
        <p:spPr>
          <a:xfrm>
            <a:off x="555516" y="5370850"/>
            <a:ext cx="8032968" cy="1015663"/>
          </a:xfrm>
          <a:prstGeom prst="rect">
            <a:avLst/>
          </a:prstGeom>
          <a:noFill/>
        </p:spPr>
        <p:txBody>
          <a:bodyPr wrap="none" rtlCol="0">
            <a:spAutoFit/>
          </a:bodyPr>
          <a:lstStyle/>
          <a:p>
            <a:pPr marL="457200" indent="-457200">
              <a:buFont typeface="+mj-lt"/>
              <a:buAutoNum type="arabicPeriod"/>
            </a:pPr>
            <a:r>
              <a:rPr lang="en-US" sz="2000" b="1" dirty="0" err="1" smtClean="0">
                <a:latin typeface="Courier New" panose="02070309020205020404" pitchFamily="49" charset="0"/>
                <a:cs typeface="Courier New" panose="02070309020205020404" pitchFamily="49" charset="0"/>
              </a:rPr>
              <a:t>git</a:t>
            </a:r>
            <a:r>
              <a:rPr lang="en-US" sz="2000" b="1" dirty="0" smtClean="0">
                <a:latin typeface="Courier New" panose="02070309020205020404" pitchFamily="49" charset="0"/>
                <a:cs typeface="Courier New" panose="02070309020205020404" pitchFamily="49" charset="0"/>
              </a:rPr>
              <a:t> clone </a:t>
            </a:r>
            <a:r>
              <a:rPr lang="en-US" sz="2000" b="1" dirty="0">
                <a:latin typeface="Courier New" panose="02070309020205020404" pitchFamily="49" charset="0"/>
                <a:cs typeface="Courier New" panose="02070309020205020404" pitchFamily="49" charset="0"/>
              </a:rPr>
              <a:t>https://</a:t>
            </a:r>
            <a:r>
              <a:rPr lang="en-US" sz="2000" b="1" dirty="0" smtClean="0">
                <a:latin typeface="Courier New" panose="02070309020205020404" pitchFamily="49" charset="0"/>
                <a:cs typeface="Courier New" panose="02070309020205020404" pitchFamily="49" charset="0"/>
              </a:rPr>
              <a:t>github.com/libgit2/libgit2.git</a:t>
            </a:r>
            <a:endParaRPr lang="ru-RU" sz="2000" b="1" dirty="0" smtClean="0">
              <a:latin typeface="Courier New" panose="02070309020205020404" pitchFamily="49" charset="0"/>
              <a:cs typeface="Courier New" panose="02070309020205020404" pitchFamily="49" charset="0"/>
            </a:endParaRPr>
          </a:p>
          <a:p>
            <a:pPr marL="457200" indent="-457200">
              <a:buFont typeface="+mj-lt"/>
              <a:buAutoNum type="arabicPeriod"/>
            </a:pPr>
            <a:endParaRPr lang="ru-RU" sz="2000" b="1" dirty="0" smtClean="0">
              <a:latin typeface="Courier New" panose="02070309020205020404" pitchFamily="49" charset="0"/>
              <a:cs typeface="Courier New" panose="02070309020205020404" pitchFamily="49" charset="0"/>
            </a:endParaRPr>
          </a:p>
          <a:p>
            <a:pPr marL="457200" indent="-457200">
              <a:buFont typeface="+mj-lt"/>
              <a:buAutoNum type="arabicPeriod"/>
            </a:pPr>
            <a:endParaRPr lang="ru-RU" sz="2000" b="1" dirty="0">
              <a:latin typeface="Courier New" panose="02070309020205020404" pitchFamily="49" charset="0"/>
              <a:cs typeface="Courier New" panose="02070309020205020404" pitchFamily="49" charset="0"/>
            </a:endParaRPr>
          </a:p>
        </p:txBody>
      </p:sp>
      <p:sp>
        <p:nvSpPr>
          <p:cNvPr id="2" name="Номер слайда 1"/>
          <p:cNvSpPr>
            <a:spLocks noGrp="1"/>
          </p:cNvSpPr>
          <p:nvPr>
            <p:ph type="sldNum" sz="quarter" idx="12"/>
          </p:nvPr>
        </p:nvSpPr>
        <p:spPr/>
        <p:txBody>
          <a:bodyPr/>
          <a:lstStyle/>
          <a:p>
            <a:pPr>
              <a:defRPr/>
            </a:pPr>
            <a:fld id="{DB039FE8-881C-41EE-951E-DAD710D8B433}" type="slidenum">
              <a:rPr lang="en-US" smtClean="0"/>
              <a:pPr>
                <a:defRPr/>
              </a:pPr>
              <a:t>25</a:t>
            </a:fld>
            <a:r>
              <a:rPr lang="ru-RU" smtClean="0"/>
              <a:t> </a:t>
            </a:r>
            <a:r>
              <a:rPr lang="en-US" smtClean="0"/>
              <a:t>/ 46</a:t>
            </a:r>
            <a:endParaRPr lang="en-US" dirty="0" smtClean="0"/>
          </a:p>
        </p:txBody>
      </p:sp>
    </p:spTree>
    <p:extLst>
      <p:ext uri="{BB962C8B-B14F-4D97-AF65-F5344CB8AC3E}">
        <p14:creationId xmlns:p14="http://schemas.microsoft.com/office/powerpoint/2010/main" val="13804539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9" descr="Photo_SymbolMap_mk_05f.jpg"/>
          <p:cNvPicPr>
            <a:picLocks noChangeAspect="1"/>
          </p:cNvPicPr>
          <p:nvPr/>
        </p:nvPicPr>
        <p:blipFill rotWithShape="1">
          <a:blip r:embed="rId3" cstate="print"/>
          <a:srcRect t="26015" b="50037"/>
          <a:stretch/>
        </p:blipFill>
        <p:spPr bwMode="auto">
          <a:xfrm>
            <a:off x="0" y="0"/>
            <a:ext cx="9144000" cy="1459523"/>
          </a:xfrm>
          <a:prstGeom prst="rect">
            <a:avLst/>
          </a:prstGeom>
          <a:noFill/>
          <a:ln w="9525">
            <a:noFill/>
            <a:miter lim="800000"/>
            <a:headEnd/>
            <a:tailEnd/>
          </a:ln>
        </p:spPr>
      </p:pic>
      <p:sp>
        <p:nvSpPr>
          <p:cNvPr id="7" name="Rectangle 6"/>
          <p:cNvSpPr/>
          <p:nvPr/>
        </p:nvSpPr>
        <p:spPr>
          <a:xfrm>
            <a:off x="0" y="369100"/>
            <a:ext cx="9144000" cy="1095375"/>
          </a:xfrm>
          <a:prstGeom prst="rect">
            <a:avLst/>
          </a:prstGeom>
          <a:solidFill>
            <a:srgbClr val="000000">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Narrow" pitchFamily="34" charset="0"/>
              </a:rPr>
              <a:t>   </a:t>
            </a:r>
          </a:p>
        </p:txBody>
      </p:sp>
      <p:pic>
        <p:nvPicPr>
          <p:cNvPr id="3077" name="Picture 23" descr="cqg_logo_color_blackPlusRed.png"/>
          <p:cNvPicPr>
            <a:picLocks noChangeAspect="1"/>
          </p:cNvPicPr>
          <p:nvPr/>
        </p:nvPicPr>
        <p:blipFill>
          <a:blip r:embed="rId4" cstate="print"/>
          <a:srcRect/>
          <a:stretch>
            <a:fillRect/>
          </a:stretch>
        </p:blipFill>
        <p:spPr bwMode="auto">
          <a:xfrm>
            <a:off x="7940675" y="6386513"/>
            <a:ext cx="931863" cy="219075"/>
          </a:xfrm>
          <a:prstGeom prst="rect">
            <a:avLst/>
          </a:prstGeom>
          <a:noFill/>
          <a:ln w="9525">
            <a:noFill/>
            <a:miter lim="800000"/>
            <a:headEnd/>
            <a:tailEnd/>
          </a:ln>
        </p:spPr>
      </p:pic>
      <p:sp>
        <p:nvSpPr>
          <p:cNvPr id="9" name="Title 1"/>
          <p:cNvSpPr txBox="1">
            <a:spLocks/>
          </p:cNvSpPr>
          <p:nvPr/>
        </p:nvSpPr>
        <p:spPr bwMode="auto">
          <a:xfrm>
            <a:off x="339725" y="181774"/>
            <a:ext cx="8686800" cy="1470025"/>
          </a:xfrm>
          <a:prstGeom prst="rect">
            <a:avLst/>
          </a:prstGeom>
          <a:noFill/>
          <a:ln w="9525">
            <a:noFill/>
            <a:miter lim="800000"/>
            <a:headEnd/>
            <a:tailEnd/>
          </a:ln>
        </p:spPr>
        <p:txBody>
          <a:bodyPr anchor="ctr">
            <a:normAutofit/>
          </a:bodyPr>
          <a:lstStyle/>
          <a:p>
            <a:pPr eaLnBrk="0" hangingPunct="0">
              <a:defRPr/>
            </a:pPr>
            <a:r>
              <a:rPr lang="ru-RU" sz="3600" b="1" dirty="0" smtClean="0">
                <a:solidFill>
                  <a:schemeClr val="bg1"/>
                </a:solidFill>
                <a:latin typeface="+mj-lt"/>
                <a:ea typeface="+mj-ea"/>
                <a:cs typeface="Arial" charset="0"/>
              </a:rPr>
              <a:t>Работа с удаленным </a:t>
            </a:r>
            <a:r>
              <a:rPr lang="ru-RU" sz="3600" b="1" dirty="0" err="1" smtClean="0">
                <a:solidFill>
                  <a:schemeClr val="bg1"/>
                </a:solidFill>
                <a:latin typeface="+mj-lt"/>
                <a:ea typeface="+mj-ea"/>
                <a:cs typeface="Arial" charset="0"/>
              </a:rPr>
              <a:t>репозиторием</a:t>
            </a:r>
            <a:endParaRPr lang="en-US" sz="3600" b="1" dirty="0" smtClean="0">
              <a:solidFill>
                <a:schemeClr val="bg1"/>
              </a:solidFill>
              <a:latin typeface="+mj-lt"/>
              <a:ea typeface="+mj-ea"/>
              <a:cs typeface="Arial" charset="0"/>
            </a:endParaRPr>
          </a:p>
          <a:p>
            <a:pPr eaLnBrk="0" hangingPunct="0">
              <a:defRPr/>
            </a:pPr>
            <a:r>
              <a:rPr lang="ru-RU" sz="2800" b="1" dirty="0" smtClean="0">
                <a:solidFill>
                  <a:schemeClr val="bg1"/>
                </a:solidFill>
                <a:latin typeface="+mj-lt"/>
                <a:ea typeface="+mj-ea"/>
                <a:cs typeface="Arial" charset="0"/>
              </a:rPr>
              <a:t>Шаг 2. Создание локального </a:t>
            </a:r>
            <a:r>
              <a:rPr lang="ru-RU" sz="2800" b="1" dirty="0" err="1" smtClean="0">
                <a:solidFill>
                  <a:schemeClr val="bg1"/>
                </a:solidFill>
                <a:latin typeface="+mj-lt"/>
                <a:ea typeface="+mj-ea"/>
                <a:cs typeface="Arial" charset="0"/>
              </a:rPr>
              <a:t>коммита</a:t>
            </a:r>
            <a:endParaRPr lang="en-US" sz="2800" b="1" dirty="0">
              <a:latin typeface="+mj-lt"/>
              <a:ea typeface="+mj-ea"/>
              <a:cs typeface="Arial" charset="0"/>
            </a:endParaRPr>
          </a:p>
        </p:txBody>
      </p:sp>
      <p:sp>
        <p:nvSpPr>
          <p:cNvPr id="4" name="TextBox 3"/>
          <p:cNvSpPr txBox="1"/>
          <p:nvPr/>
        </p:nvSpPr>
        <p:spPr>
          <a:xfrm>
            <a:off x="555516" y="5178574"/>
            <a:ext cx="8032968" cy="1015663"/>
          </a:xfrm>
          <a:prstGeom prst="rect">
            <a:avLst/>
          </a:prstGeom>
          <a:noFill/>
        </p:spPr>
        <p:txBody>
          <a:bodyPr wrap="none" rtlCol="0">
            <a:spAutoFit/>
          </a:bodyPr>
          <a:lstStyle/>
          <a:p>
            <a:pPr marL="457200" indent="-457200">
              <a:buFont typeface="+mj-lt"/>
              <a:buAutoNum type="arabicPeriod"/>
            </a:pPr>
            <a:r>
              <a:rPr lang="en-US" sz="2000" b="1" dirty="0" err="1" smtClean="0">
                <a:latin typeface="Courier New" panose="02070309020205020404" pitchFamily="49" charset="0"/>
                <a:cs typeface="Courier New" panose="02070309020205020404" pitchFamily="49" charset="0"/>
              </a:rPr>
              <a:t>git</a:t>
            </a:r>
            <a:r>
              <a:rPr lang="en-US" sz="2000" b="1" dirty="0" smtClean="0">
                <a:latin typeface="Courier New" panose="02070309020205020404" pitchFamily="49" charset="0"/>
                <a:cs typeface="Courier New" panose="02070309020205020404" pitchFamily="49" charset="0"/>
              </a:rPr>
              <a:t> clone </a:t>
            </a:r>
            <a:r>
              <a:rPr lang="en-US" sz="2000" b="1" dirty="0">
                <a:latin typeface="Courier New" panose="02070309020205020404" pitchFamily="49" charset="0"/>
                <a:cs typeface="Courier New" panose="02070309020205020404" pitchFamily="49" charset="0"/>
              </a:rPr>
              <a:t>https://</a:t>
            </a:r>
            <a:r>
              <a:rPr lang="en-US" sz="2000" b="1" dirty="0" smtClean="0">
                <a:latin typeface="Courier New" panose="02070309020205020404" pitchFamily="49" charset="0"/>
                <a:cs typeface="Courier New" panose="02070309020205020404" pitchFamily="49" charset="0"/>
              </a:rPr>
              <a:t>github.com/libgit2/libgit2.git</a:t>
            </a:r>
          </a:p>
          <a:p>
            <a:pPr marL="457200" indent="-457200">
              <a:buFont typeface="+mj-lt"/>
              <a:buAutoNum type="arabicPeriod"/>
            </a:pPr>
            <a:r>
              <a:rPr lang="en-US" sz="2000" b="1" dirty="0" smtClean="0">
                <a:latin typeface="Courier New" panose="02070309020205020404" pitchFamily="49" charset="0"/>
                <a:cs typeface="Courier New" panose="02070309020205020404" pitchFamily="49" charset="0"/>
              </a:rPr>
              <a:t>“</a:t>
            </a:r>
            <a:r>
              <a:rPr lang="en-US" sz="2000" b="1" dirty="0" err="1" smtClean="0">
                <a:latin typeface="Courier New" panose="02070309020205020404" pitchFamily="49" charset="0"/>
                <a:cs typeface="Courier New" panose="02070309020205020404" pitchFamily="49" charset="0"/>
              </a:rPr>
              <a:t>git</a:t>
            </a:r>
            <a:r>
              <a:rPr lang="en-US" sz="2000" b="1" dirty="0" smtClean="0">
                <a:latin typeface="Courier New" panose="02070309020205020404" pitchFamily="49" charset="0"/>
                <a:cs typeface="Courier New" panose="02070309020205020404" pitchFamily="49" charset="0"/>
              </a:rPr>
              <a:t> add” </a:t>
            </a:r>
            <a:r>
              <a:rPr lang="ru-RU" sz="2000" b="1" dirty="0" smtClean="0">
                <a:latin typeface="Courier New" panose="02070309020205020404" pitchFamily="49" charset="0"/>
                <a:cs typeface="Courier New" panose="02070309020205020404" pitchFamily="49" charset="0"/>
              </a:rPr>
              <a:t>и</a:t>
            </a:r>
            <a:r>
              <a:rPr lang="en-US" sz="2000" b="1" dirty="0" smtClean="0">
                <a:latin typeface="Courier New" panose="02070309020205020404" pitchFamily="49" charset="0"/>
                <a:cs typeface="Courier New" panose="02070309020205020404" pitchFamily="49" charset="0"/>
              </a:rPr>
              <a:t> “</a:t>
            </a:r>
            <a:r>
              <a:rPr lang="en-US" sz="2000" b="1" dirty="0" err="1" smtClean="0">
                <a:latin typeface="Courier New" panose="02070309020205020404" pitchFamily="49" charset="0"/>
                <a:cs typeface="Courier New" panose="02070309020205020404" pitchFamily="49" charset="0"/>
              </a:rPr>
              <a:t>git</a:t>
            </a:r>
            <a:r>
              <a:rPr lang="en-US" sz="2000" b="1" dirty="0" smtClean="0">
                <a:latin typeface="Courier New" panose="02070309020205020404" pitchFamily="49" charset="0"/>
                <a:cs typeface="Courier New" panose="02070309020205020404" pitchFamily="49" charset="0"/>
              </a:rPr>
              <a:t> commit”</a:t>
            </a:r>
            <a:endParaRPr lang="ru-RU" sz="2000" b="1" dirty="0" smtClean="0">
              <a:latin typeface="Courier New" panose="02070309020205020404" pitchFamily="49" charset="0"/>
              <a:cs typeface="Courier New" panose="02070309020205020404" pitchFamily="49" charset="0"/>
            </a:endParaRPr>
          </a:p>
          <a:p>
            <a:pPr marL="457200" indent="-457200">
              <a:buFont typeface="+mj-lt"/>
              <a:buAutoNum type="arabicPeriod"/>
            </a:pPr>
            <a:endParaRPr lang="ru-RU" sz="2000" b="1" dirty="0" smtClean="0">
              <a:latin typeface="Courier New" panose="02070309020205020404" pitchFamily="49" charset="0"/>
              <a:cs typeface="Courier New" panose="02070309020205020404" pitchFamily="49" charset="0"/>
            </a:endParaRPr>
          </a:p>
        </p:txBody>
      </p:sp>
      <p:pic>
        <p:nvPicPr>
          <p:cNvPr id="5" name="Рисунок 4"/>
          <p:cNvPicPr>
            <a:picLocks noChangeAspect="1"/>
          </p:cNvPicPr>
          <p:nvPr/>
        </p:nvPicPr>
        <p:blipFill>
          <a:blip r:embed="rId5" cstate="print"/>
          <a:stretch>
            <a:fillRect/>
          </a:stretch>
        </p:blipFill>
        <p:spPr>
          <a:xfrm>
            <a:off x="1189559" y="1656751"/>
            <a:ext cx="6751116" cy="3533039"/>
          </a:xfrm>
          <a:prstGeom prst="rect">
            <a:avLst/>
          </a:prstGeom>
        </p:spPr>
      </p:pic>
      <p:sp>
        <p:nvSpPr>
          <p:cNvPr id="2" name="Номер слайда 1"/>
          <p:cNvSpPr>
            <a:spLocks noGrp="1"/>
          </p:cNvSpPr>
          <p:nvPr>
            <p:ph type="sldNum" sz="quarter" idx="12"/>
          </p:nvPr>
        </p:nvSpPr>
        <p:spPr/>
        <p:txBody>
          <a:bodyPr/>
          <a:lstStyle/>
          <a:p>
            <a:pPr>
              <a:defRPr/>
            </a:pPr>
            <a:fld id="{DB039FE8-881C-41EE-951E-DAD710D8B433}" type="slidenum">
              <a:rPr lang="en-US" smtClean="0"/>
              <a:pPr>
                <a:defRPr/>
              </a:pPr>
              <a:t>26</a:t>
            </a:fld>
            <a:r>
              <a:rPr lang="ru-RU" smtClean="0"/>
              <a:t> </a:t>
            </a:r>
            <a:r>
              <a:rPr lang="en-US" smtClean="0"/>
              <a:t>/ 46</a:t>
            </a:r>
            <a:endParaRPr lang="en-US" dirty="0" smtClean="0"/>
          </a:p>
        </p:txBody>
      </p:sp>
    </p:spTree>
    <p:extLst>
      <p:ext uri="{BB962C8B-B14F-4D97-AF65-F5344CB8AC3E}">
        <p14:creationId xmlns:p14="http://schemas.microsoft.com/office/powerpoint/2010/main" val="5460361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9" descr="Photo_SymbolMap_mk_05f.jpg"/>
          <p:cNvPicPr>
            <a:picLocks noChangeAspect="1"/>
          </p:cNvPicPr>
          <p:nvPr/>
        </p:nvPicPr>
        <p:blipFill rotWithShape="1">
          <a:blip r:embed="rId3" cstate="print"/>
          <a:srcRect t="26015" b="50037"/>
          <a:stretch/>
        </p:blipFill>
        <p:spPr bwMode="auto">
          <a:xfrm>
            <a:off x="0" y="0"/>
            <a:ext cx="9144000" cy="1459523"/>
          </a:xfrm>
          <a:prstGeom prst="rect">
            <a:avLst/>
          </a:prstGeom>
          <a:noFill/>
          <a:ln w="9525">
            <a:noFill/>
            <a:miter lim="800000"/>
            <a:headEnd/>
            <a:tailEnd/>
          </a:ln>
        </p:spPr>
      </p:pic>
      <p:sp>
        <p:nvSpPr>
          <p:cNvPr id="7" name="Rectangle 6"/>
          <p:cNvSpPr/>
          <p:nvPr/>
        </p:nvSpPr>
        <p:spPr>
          <a:xfrm>
            <a:off x="0" y="369100"/>
            <a:ext cx="9144000" cy="1095375"/>
          </a:xfrm>
          <a:prstGeom prst="rect">
            <a:avLst/>
          </a:prstGeom>
          <a:solidFill>
            <a:srgbClr val="000000">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Narrow" pitchFamily="34" charset="0"/>
              </a:rPr>
              <a:t>   </a:t>
            </a:r>
          </a:p>
        </p:txBody>
      </p:sp>
      <p:pic>
        <p:nvPicPr>
          <p:cNvPr id="3077" name="Picture 23" descr="cqg_logo_color_blackPlusRed.png"/>
          <p:cNvPicPr>
            <a:picLocks noChangeAspect="1"/>
          </p:cNvPicPr>
          <p:nvPr/>
        </p:nvPicPr>
        <p:blipFill>
          <a:blip r:embed="rId4" cstate="print"/>
          <a:srcRect/>
          <a:stretch>
            <a:fillRect/>
          </a:stretch>
        </p:blipFill>
        <p:spPr bwMode="auto">
          <a:xfrm>
            <a:off x="7940675" y="6386513"/>
            <a:ext cx="931863" cy="219075"/>
          </a:xfrm>
          <a:prstGeom prst="rect">
            <a:avLst/>
          </a:prstGeom>
          <a:noFill/>
          <a:ln w="9525">
            <a:noFill/>
            <a:miter lim="800000"/>
            <a:headEnd/>
            <a:tailEnd/>
          </a:ln>
        </p:spPr>
      </p:pic>
      <p:sp>
        <p:nvSpPr>
          <p:cNvPr id="9" name="Title 1"/>
          <p:cNvSpPr txBox="1">
            <a:spLocks/>
          </p:cNvSpPr>
          <p:nvPr/>
        </p:nvSpPr>
        <p:spPr bwMode="auto">
          <a:xfrm>
            <a:off x="339725" y="181774"/>
            <a:ext cx="8686800" cy="1470025"/>
          </a:xfrm>
          <a:prstGeom prst="rect">
            <a:avLst/>
          </a:prstGeom>
          <a:noFill/>
          <a:ln w="9525">
            <a:noFill/>
            <a:miter lim="800000"/>
            <a:headEnd/>
            <a:tailEnd/>
          </a:ln>
        </p:spPr>
        <p:txBody>
          <a:bodyPr anchor="ctr">
            <a:normAutofit/>
          </a:bodyPr>
          <a:lstStyle/>
          <a:p>
            <a:pPr eaLnBrk="0" hangingPunct="0">
              <a:defRPr/>
            </a:pPr>
            <a:r>
              <a:rPr lang="ru-RU" sz="3600" b="1" dirty="0" smtClean="0">
                <a:solidFill>
                  <a:schemeClr val="bg1"/>
                </a:solidFill>
                <a:latin typeface="+mj-lt"/>
                <a:ea typeface="+mj-ea"/>
                <a:cs typeface="Arial" charset="0"/>
              </a:rPr>
              <a:t>Работа с удаленным </a:t>
            </a:r>
            <a:r>
              <a:rPr lang="ru-RU" sz="3600" b="1" dirty="0" err="1" smtClean="0">
                <a:solidFill>
                  <a:schemeClr val="bg1"/>
                </a:solidFill>
                <a:latin typeface="+mj-lt"/>
                <a:ea typeface="+mj-ea"/>
                <a:cs typeface="Arial" charset="0"/>
              </a:rPr>
              <a:t>репозиторием</a:t>
            </a:r>
            <a:endParaRPr lang="en-US" sz="3600" b="1" dirty="0" smtClean="0">
              <a:solidFill>
                <a:schemeClr val="bg1"/>
              </a:solidFill>
              <a:latin typeface="+mj-lt"/>
              <a:ea typeface="+mj-ea"/>
              <a:cs typeface="Arial" charset="0"/>
            </a:endParaRPr>
          </a:p>
          <a:p>
            <a:pPr eaLnBrk="0" hangingPunct="0">
              <a:defRPr/>
            </a:pPr>
            <a:r>
              <a:rPr lang="ru-RU" sz="2800" b="1" dirty="0" smtClean="0">
                <a:solidFill>
                  <a:schemeClr val="bg1"/>
                </a:solidFill>
                <a:latin typeface="+mj-lt"/>
                <a:ea typeface="+mj-ea"/>
                <a:cs typeface="Arial" charset="0"/>
              </a:rPr>
              <a:t>Шаг 3. Отправка локального </a:t>
            </a:r>
            <a:r>
              <a:rPr lang="ru-RU" sz="2800" b="1" dirty="0" err="1" smtClean="0">
                <a:solidFill>
                  <a:schemeClr val="bg1"/>
                </a:solidFill>
                <a:latin typeface="+mj-lt"/>
                <a:ea typeface="+mj-ea"/>
                <a:cs typeface="Arial" charset="0"/>
              </a:rPr>
              <a:t>коммита</a:t>
            </a:r>
            <a:endParaRPr lang="en-US" sz="2800" b="1" dirty="0">
              <a:latin typeface="+mj-lt"/>
              <a:ea typeface="+mj-ea"/>
              <a:cs typeface="Arial" charset="0"/>
            </a:endParaRPr>
          </a:p>
        </p:txBody>
      </p:sp>
      <p:sp>
        <p:nvSpPr>
          <p:cNvPr id="4" name="TextBox 3"/>
          <p:cNvSpPr txBox="1"/>
          <p:nvPr/>
        </p:nvSpPr>
        <p:spPr>
          <a:xfrm>
            <a:off x="555516" y="5370850"/>
            <a:ext cx="8032968" cy="1015663"/>
          </a:xfrm>
          <a:prstGeom prst="rect">
            <a:avLst/>
          </a:prstGeom>
          <a:noFill/>
        </p:spPr>
        <p:txBody>
          <a:bodyPr wrap="none" rtlCol="0">
            <a:spAutoFit/>
          </a:bodyPr>
          <a:lstStyle/>
          <a:p>
            <a:pPr marL="457200" indent="-457200">
              <a:buFont typeface="+mj-lt"/>
              <a:buAutoNum type="arabicPeriod"/>
            </a:pPr>
            <a:r>
              <a:rPr lang="en-US" sz="2000" b="1" dirty="0" err="1" smtClean="0">
                <a:latin typeface="Courier New" panose="02070309020205020404" pitchFamily="49" charset="0"/>
                <a:cs typeface="Courier New" panose="02070309020205020404" pitchFamily="49" charset="0"/>
              </a:rPr>
              <a:t>git</a:t>
            </a:r>
            <a:r>
              <a:rPr lang="en-US" sz="2000" b="1" dirty="0" smtClean="0">
                <a:latin typeface="Courier New" panose="02070309020205020404" pitchFamily="49" charset="0"/>
                <a:cs typeface="Courier New" panose="02070309020205020404" pitchFamily="49" charset="0"/>
              </a:rPr>
              <a:t> clone </a:t>
            </a:r>
            <a:r>
              <a:rPr lang="en-US" sz="2000" b="1" dirty="0">
                <a:latin typeface="Courier New" panose="02070309020205020404" pitchFamily="49" charset="0"/>
                <a:cs typeface="Courier New" panose="02070309020205020404" pitchFamily="49" charset="0"/>
              </a:rPr>
              <a:t>https://</a:t>
            </a:r>
            <a:r>
              <a:rPr lang="en-US" sz="2000" b="1" dirty="0" smtClean="0">
                <a:latin typeface="Courier New" panose="02070309020205020404" pitchFamily="49" charset="0"/>
                <a:cs typeface="Courier New" panose="02070309020205020404" pitchFamily="49" charset="0"/>
              </a:rPr>
              <a:t>github.com/libgit2/libgit2.git</a:t>
            </a:r>
          </a:p>
          <a:p>
            <a:pPr marL="457200" indent="-457200">
              <a:buFont typeface="+mj-lt"/>
              <a:buAutoNum type="arabicPeriod"/>
            </a:pPr>
            <a:r>
              <a:rPr lang="en-US" sz="2000" b="1" dirty="0" smtClean="0">
                <a:latin typeface="Courier New" panose="02070309020205020404" pitchFamily="49" charset="0"/>
                <a:cs typeface="Courier New" panose="02070309020205020404" pitchFamily="49" charset="0"/>
              </a:rPr>
              <a:t>“</a:t>
            </a:r>
            <a:r>
              <a:rPr lang="en-US" sz="2000" b="1" dirty="0" err="1" smtClean="0">
                <a:latin typeface="Courier New" panose="02070309020205020404" pitchFamily="49" charset="0"/>
                <a:cs typeface="Courier New" panose="02070309020205020404" pitchFamily="49" charset="0"/>
              </a:rPr>
              <a:t>git</a:t>
            </a:r>
            <a:r>
              <a:rPr lang="en-US" sz="2000" b="1" dirty="0" smtClean="0">
                <a:latin typeface="Courier New" panose="02070309020205020404" pitchFamily="49" charset="0"/>
                <a:cs typeface="Courier New" panose="02070309020205020404" pitchFamily="49" charset="0"/>
              </a:rPr>
              <a:t> add” </a:t>
            </a:r>
            <a:r>
              <a:rPr lang="ru-RU" sz="2000" b="1" dirty="0" smtClean="0">
                <a:latin typeface="Courier New" panose="02070309020205020404" pitchFamily="49" charset="0"/>
                <a:cs typeface="Courier New" panose="02070309020205020404" pitchFamily="49" charset="0"/>
              </a:rPr>
              <a:t>и</a:t>
            </a:r>
            <a:r>
              <a:rPr lang="en-US" sz="2000" b="1" dirty="0" smtClean="0">
                <a:latin typeface="Courier New" panose="02070309020205020404" pitchFamily="49" charset="0"/>
                <a:cs typeface="Courier New" panose="02070309020205020404" pitchFamily="49" charset="0"/>
              </a:rPr>
              <a:t> “</a:t>
            </a:r>
            <a:r>
              <a:rPr lang="en-US" sz="2000" b="1" dirty="0" err="1" smtClean="0">
                <a:latin typeface="Courier New" panose="02070309020205020404" pitchFamily="49" charset="0"/>
                <a:cs typeface="Courier New" panose="02070309020205020404" pitchFamily="49" charset="0"/>
              </a:rPr>
              <a:t>git</a:t>
            </a:r>
            <a:r>
              <a:rPr lang="en-US" sz="2000" b="1" dirty="0" smtClean="0">
                <a:latin typeface="Courier New" panose="02070309020205020404" pitchFamily="49" charset="0"/>
                <a:cs typeface="Courier New" panose="02070309020205020404" pitchFamily="49" charset="0"/>
              </a:rPr>
              <a:t> commit”</a:t>
            </a:r>
          </a:p>
          <a:p>
            <a:pPr marL="457200" indent="-457200">
              <a:buFont typeface="+mj-lt"/>
              <a:buAutoNum type="arabicPeriod"/>
            </a:pPr>
            <a:r>
              <a:rPr lang="en-US" sz="2000" b="1" dirty="0" smtClean="0">
                <a:latin typeface="Courier New" panose="02070309020205020404" pitchFamily="49" charset="0"/>
                <a:cs typeface="Courier New" panose="02070309020205020404" pitchFamily="49" charset="0"/>
              </a:rPr>
              <a:t>git push</a:t>
            </a:r>
            <a:endParaRPr lang="ru-RU" sz="2000" b="1" dirty="0" smtClean="0">
              <a:latin typeface="Courier New" panose="02070309020205020404" pitchFamily="49" charset="0"/>
              <a:cs typeface="Courier New" panose="02070309020205020404" pitchFamily="49" charset="0"/>
            </a:endParaRPr>
          </a:p>
        </p:txBody>
      </p:sp>
      <p:pic>
        <p:nvPicPr>
          <p:cNvPr id="2" name="Рисунок 1"/>
          <p:cNvPicPr>
            <a:picLocks noChangeAspect="1"/>
          </p:cNvPicPr>
          <p:nvPr/>
        </p:nvPicPr>
        <p:blipFill>
          <a:blip r:embed="rId5" cstate="print"/>
          <a:stretch>
            <a:fillRect/>
          </a:stretch>
        </p:blipFill>
        <p:spPr>
          <a:xfrm>
            <a:off x="1114431" y="1641297"/>
            <a:ext cx="6826244" cy="3729553"/>
          </a:xfrm>
          <a:prstGeom prst="rect">
            <a:avLst/>
          </a:prstGeom>
        </p:spPr>
      </p:pic>
      <p:sp>
        <p:nvSpPr>
          <p:cNvPr id="3" name="Стрелка вправо 2"/>
          <p:cNvSpPr/>
          <p:nvPr/>
        </p:nvSpPr>
        <p:spPr>
          <a:xfrm>
            <a:off x="3838621" y="2962584"/>
            <a:ext cx="1377864" cy="86429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Push</a:t>
            </a:r>
            <a:endParaRPr lang="ru-RU" dirty="0"/>
          </a:p>
        </p:txBody>
      </p:sp>
      <p:sp>
        <p:nvSpPr>
          <p:cNvPr id="5" name="Номер слайда 4"/>
          <p:cNvSpPr>
            <a:spLocks noGrp="1"/>
          </p:cNvSpPr>
          <p:nvPr>
            <p:ph type="sldNum" sz="quarter" idx="12"/>
          </p:nvPr>
        </p:nvSpPr>
        <p:spPr/>
        <p:txBody>
          <a:bodyPr/>
          <a:lstStyle/>
          <a:p>
            <a:pPr>
              <a:defRPr/>
            </a:pPr>
            <a:fld id="{DB039FE8-881C-41EE-951E-DAD710D8B433}" type="slidenum">
              <a:rPr lang="en-US" smtClean="0"/>
              <a:pPr>
                <a:defRPr/>
              </a:pPr>
              <a:t>27</a:t>
            </a:fld>
            <a:r>
              <a:rPr lang="ru-RU" smtClean="0"/>
              <a:t> </a:t>
            </a:r>
            <a:r>
              <a:rPr lang="en-US" smtClean="0"/>
              <a:t>/ 46</a:t>
            </a:r>
            <a:endParaRPr lang="en-US" dirty="0" smtClean="0"/>
          </a:p>
        </p:txBody>
      </p:sp>
    </p:spTree>
    <p:extLst>
      <p:ext uri="{BB962C8B-B14F-4D97-AF65-F5344CB8AC3E}">
        <p14:creationId xmlns:p14="http://schemas.microsoft.com/office/powerpoint/2010/main" val="16165339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9" descr="Photo_SymbolMap_mk_05f.jpg"/>
          <p:cNvPicPr>
            <a:picLocks noChangeAspect="1"/>
          </p:cNvPicPr>
          <p:nvPr/>
        </p:nvPicPr>
        <p:blipFill rotWithShape="1">
          <a:blip r:embed="rId3" cstate="print"/>
          <a:srcRect t="26015" b="50037"/>
          <a:stretch/>
        </p:blipFill>
        <p:spPr bwMode="auto">
          <a:xfrm>
            <a:off x="0" y="0"/>
            <a:ext cx="9144000" cy="1459523"/>
          </a:xfrm>
          <a:prstGeom prst="rect">
            <a:avLst/>
          </a:prstGeom>
          <a:noFill/>
          <a:ln w="9525">
            <a:noFill/>
            <a:miter lim="800000"/>
            <a:headEnd/>
            <a:tailEnd/>
          </a:ln>
        </p:spPr>
      </p:pic>
      <p:sp>
        <p:nvSpPr>
          <p:cNvPr id="7" name="Rectangle 6"/>
          <p:cNvSpPr/>
          <p:nvPr/>
        </p:nvSpPr>
        <p:spPr>
          <a:xfrm>
            <a:off x="0" y="369100"/>
            <a:ext cx="9144000" cy="1095375"/>
          </a:xfrm>
          <a:prstGeom prst="rect">
            <a:avLst/>
          </a:prstGeom>
          <a:solidFill>
            <a:srgbClr val="000000">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Narrow" pitchFamily="34" charset="0"/>
              </a:rPr>
              <a:t>   </a:t>
            </a:r>
          </a:p>
        </p:txBody>
      </p:sp>
      <p:pic>
        <p:nvPicPr>
          <p:cNvPr id="3077" name="Picture 23" descr="cqg_logo_color_blackPlusRed.png"/>
          <p:cNvPicPr>
            <a:picLocks noChangeAspect="1"/>
          </p:cNvPicPr>
          <p:nvPr/>
        </p:nvPicPr>
        <p:blipFill>
          <a:blip r:embed="rId4" cstate="print"/>
          <a:srcRect/>
          <a:stretch>
            <a:fillRect/>
          </a:stretch>
        </p:blipFill>
        <p:spPr bwMode="auto">
          <a:xfrm>
            <a:off x="7940675" y="6386513"/>
            <a:ext cx="931863" cy="219075"/>
          </a:xfrm>
          <a:prstGeom prst="rect">
            <a:avLst/>
          </a:prstGeom>
          <a:noFill/>
          <a:ln w="9525">
            <a:noFill/>
            <a:miter lim="800000"/>
            <a:headEnd/>
            <a:tailEnd/>
          </a:ln>
        </p:spPr>
      </p:pic>
      <p:sp>
        <p:nvSpPr>
          <p:cNvPr id="9" name="Title 1"/>
          <p:cNvSpPr txBox="1">
            <a:spLocks/>
          </p:cNvSpPr>
          <p:nvPr/>
        </p:nvSpPr>
        <p:spPr bwMode="auto">
          <a:xfrm>
            <a:off x="339725" y="181774"/>
            <a:ext cx="8686800" cy="1470025"/>
          </a:xfrm>
          <a:prstGeom prst="rect">
            <a:avLst/>
          </a:prstGeom>
          <a:noFill/>
          <a:ln w="9525">
            <a:noFill/>
            <a:miter lim="800000"/>
            <a:headEnd/>
            <a:tailEnd/>
          </a:ln>
        </p:spPr>
        <p:txBody>
          <a:bodyPr anchor="ctr">
            <a:normAutofit/>
          </a:bodyPr>
          <a:lstStyle/>
          <a:p>
            <a:pPr eaLnBrk="0" hangingPunct="0">
              <a:defRPr/>
            </a:pPr>
            <a:r>
              <a:rPr lang="ru-RU" sz="4000" b="1" dirty="0" smtClean="0">
                <a:solidFill>
                  <a:schemeClr val="bg1"/>
                </a:solidFill>
                <a:latin typeface="+mj-lt"/>
                <a:ea typeface="+mj-ea"/>
                <a:cs typeface="Arial" charset="0"/>
              </a:rPr>
              <a:t>Поддерживаемые протоколы</a:t>
            </a:r>
            <a:endParaRPr lang="en-US" sz="4000" b="1" dirty="0">
              <a:latin typeface="+mj-lt"/>
              <a:ea typeface="+mj-ea"/>
              <a:cs typeface="Arial" charset="0"/>
            </a:endParaRPr>
          </a:p>
        </p:txBody>
      </p:sp>
      <p:sp>
        <p:nvSpPr>
          <p:cNvPr id="3080" name="Rectangle 12"/>
          <p:cNvSpPr>
            <a:spLocks noChangeArrowheads="1"/>
          </p:cNvSpPr>
          <p:nvPr/>
        </p:nvSpPr>
        <p:spPr bwMode="auto">
          <a:xfrm>
            <a:off x="339725" y="1683901"/>
            <a:ext cx="8127870" cy="4670509"/>
          </a:xfrm>
          <a:prstGeom prst="rect">
            <a:avLst/>
          </a:prstGeom>
          <a:noFill/>
          <a:ln w="9525">
            <a:noFill/>
            <a:miter lim="800000"/>
            <a:headEnd/>
            <a:tailEnd/>
          </a:ln>
        </p:spPr>
        <p:txBody>
          <a:bodyPr wrap="square">
            <a:spAutoFit/>
          </a:bodyPr>
          <a:lstStyle/>
          <a:p>
            <a:pPr marL="800100" lvl="1" indent="-342900">
              <a:lnSpc>
                <a:spcPct val="150000"/>
              </a:lnSpc>
              <a:spcAft>
                <a:spcPts val="300"/>
              </a:spcAft>
              <a:buFont typeface="Wingdings" panose="05000000000000000000" pitchFamily="2" charset="2"/>
              <a:buChar char="Ø"/>
            </a:pPr>
            <a:r>
              <a:rPr lang="en-US" sz="2000" dirty="0" smtClean="0"/>
              <a:t>HTTP, HTTPS</a:t>
            </a:r>
          </a:p>
          <a:p>
            <a:pPr marL="1257300" lvl="2" indent="-342900">
              <a:spcAft>
                <a:spcPts val="300"/>
              </a:spcAft>
              <a:buFont typeface="Arial" panose="020B0604020202020204" pitchFamily="34" charset="0"/>
              <a:buChar char="•"/>
            </a:pPr>
            <a:r>
              <a:rPr lang="en-US" sz="2000" dirty="0"/>
              <a:t>https://</a:t>
            </a:r>
            <a:r>
              <a:rPr lang="en-US" sz="2000" dirty="0" smtClean="0"/>
              <a:t>github.com/libgit2/libgit2.git</a:t>
            </a:r>
          </a:p>
          <a:p>
            <a:pPr marL="800100" lvl="1" indent="-342900">
              <a:lnSpc>
                <a:spcPct val="150000"/>
              </a:lnSpc>
              <a:spcAft>
                <a:spcPts val="300"/>
              </a:spcAft>
              <a:buFont typeface="Wingdings" panose="05000000000000000000" pitchFamily="2" charset="2"/>
              <a:buChar char="Ø"/>
            </a:pPr>
            <a:r>
              <a:rPr lang="en-US" sz="2000" dirty="0" smtClean="0"/>
              <a:t>SSH</a:t>
            </a:r>
          </a:p>
          <a:p>
            <a:pPr marL="1257300" lvl="2" indent="-342900">
              <a:spcAft>
                <a:spcPts val="300"/>
              </a:spcAft>
              <a:buFont typeface="Arial" panose="020B0604020202020204" pitchFamily="34" charset="0"/>
              <a:buChar char="•"/>
            </a:pPr>
            <a:r>
              <a:rPr lang="en-US" sz="2000" dirty="0" smtClean="0"/>
              <a:t>git@github.com:libgit2/libgit2.git</a:t>
            </a:r>
          </a:p>
          <a:p>
            <a:pPr marL="1257300" lvl="2" indent="-342900">
              <a:spcAft>
                <a:spcPts val="300"/>
              </a:spcAft>
              <a:buFont typeface="Arial" panose="020B0604020202020204" pitchFamily="34" charset="0"/>
              <a:buChar char="•"/>
            </a:pPr>
            <a:r>
              <a:rPr lang="en-US" sz="2000" dirty="0"/>
              <a:t>ssh://</a:t>
            </a:r>
            <a:r>
              <a:rPr lang="en-US" sz="2000" dirty="0" smtClean="0"/>
              <a:t>git@github.com/libgit2/libgit2.git</a:t>
            </a:r>
            <a:endParaRPr lang="en-US" sz="2000" dirty="0"/>
          </a:p>
          <a:p>
            <a:pPr marL="800100" lvl="1" indent="-342900">
              <a:lnSpc>
                <a:spcPct val="150000"/>
              </a:lnSpc>
              <a:spcAft>
                <a:spcPts val="300"/>
              </a:spcAft>
              <a:buFont typeface="Wingdings" panose="05000000000000000000" pitchFamily="2" charset="2"/>
              <a:buChar char="Ø"/>
            </a:pPr>
            <a:r>
              <a:rPr lang="en-US" sz="2000" dirty="0" smtClean="0"/>
              <a:t>Local</a:t>
            </a:r>
          </a:p>
          <a:p>
            <a:pPr marL="1257300" lvl="2" indent="-342900">
              <a:spcAft>
                <a:spcPts val="300"/>
              </a:spcAft>
              <a:buFont typeface="Arial" panose="020B0604020202020204" pitchFamily="34" charset="0"/>
              <a:buChar char="•"/>
            </a:pPr>
            <a:r>
              <a:rPr lang="en-US" sz="2000" dirty="0" smtClean="0"/>
              <a:t>E:/Projects/libgit2</a:t>
            </a:r>
          </a:p>
          <a:p>
            <a:pPr marL="1257300" lvl="2" indent="-342900">
              <a:spcAft>
                <a:spcPts val="300"/>
              </a:spcAft>
              <a:buFont typeface="Arial" panose="020B0604020202020204" pitchFamily="34" charset="0"/>
              <a:buChar char="•"/>
            </a:pPr>
            <a:r>
              <a:rPr lang="en-US" sz="2000" dirty="0" smtClean="0"/>
              <a:t>../libgit2</a:t>
            </a:r>
          </a:p>
          <a:p>
            <a:pPr marL="1257300" lvl="2" indent="-342900">
              <a:spcAft>
                <a:spcPts val="300"/>
              </a:spcAft>
              <a:buFont typeface="Arial" panose="020B0604020202020204" pitchFamily="34" charset="0"/>
              <a:buChar char="•"/>
            </a:pPr>
            <a:r>
              <a:rPr lang="en-US" sz="2000" dirty="0" smtClean="0"/>
              <a:t>//Server/Projects/libgit2.git</a:t>
            </a:r>
          </a:p>
          <a:p>
            <a:pPr lvl="1">
              <a:spcAft>
                <a:spcPts val="300"/>
              </a:spcAft>
            </a:pPr>
            <a:endParaRPr lang="en-US" sz="2000" dirty="0" smtClean="0"/>
          </a:p>
          <a:p>
            <a:pPr lvl="1">
              <a:spcAft>
                <a:spcPts val="300"/>
              </a:spcAft>
            </a:pPr>
            <a:endParaRPr lang="en-US" sz="2000" dirty="0"/>
          </a:p>
          <a:p>
            <a:pPr lvl="1" algn="ctr">
              <a:spcAft>
                <a:spcPts val="300"/>
              </a:spcAft>
            </a:pPr>
            <a:r>
              <a:rPr lang="ru-RU" sz="2000" dirty="0" smtClean="0"/>
              <a:t>Полный список</a:t>
            </a:r>
            <a:r>
              <a:rPr lang="en-US" sz="2000" dirty="0" smtClean="0"/>
              <a:t> </a:t>
            </a:r>
            <a:r>
              <a:rPr lang="ru-RU" sz="2000" dirty="0" smtClean="0"/>
              <a:t>в </a:t>
            </a:r>
            <a:r>
              <a:rPr lang="en-US" sz="2000" dirty="0" smtClean="0">
                <a:latin typeface="Courier New" panose="02070309020205020404" pitchFamily="49" charset="0"/>
                <a:cs typeface="Courier New" panose="02070309020205020404" pitchFamily="49" charset="0"/>
              </a:rPr>
              <a:t>“</a:t>
            </a:r>
            <a:r>
              <a:rPr lang="en-US" sz="2000" b="1" dirty="0" err="1" smtClean="0">
                <a:latin typeface="Courier New" panose="02070309020205020404" pitchFamily="49" charset="0"/>
                <a:cs typeface="Courier New" panose="02070309020205020404" pitchFamily="49" charset="0"/>
              </a:rPr>
              <a:t>git</a:t>
            </a:r>
            <a:r>
              <a:rPr lang="en-US" sz="2000" b="1" dirty="0" smtClean="0">
                <a:latin typeface="Courier New" panose="02070309020205020404" pitchFamily="49" charset="0"/>
                <a:cs typeface="Courier New" panose="02070309020205020404" pitchFamily="49" charset="0"/>
              </a:rPr>
              <a:t> help clone</a:t>
            </a:r>
            <a:r>
              <a:rPr lang="en-US" sz="2000" dirty="0" smtClean="0">
                <a:latin typeface="Courier New" panose="02070309020205020404" pitchFamily="49" charset="0"/>
                <a:cs typeface="Courier New" panose="02070309020205020404" pitchFamily="49" charset="0"/>
              </a:rPr>
              <a:t>”</a:t>
            </a:r>
            <a:endParaRPr lang="en-US" sz="2000" dirty="0">
              <a:latin typeface="Courier New" panose="02070309020205020404" pitchFamily="49" charset="0"/>
              <a:cs typeface="Courier New" panose="02070309020205020404" pitchFamily="49" charset="0"/>
            </a:endParaRPr>
          </a:p>
        </p:txBody>
      </p:sp>
      <p:sp>
        <p:nvSpPr>
          <p:cNvPr id="2" name="Номер слайда 1"/>
          <p:cNvSpPr>
            <a:spLocks noGrp="1"/>
          </p:cNvSpPr>
          <p:nvPr>
            <p:ph type="sldNum" sz="quarter" idx="12"/>
          </p:nvPr>
        </p:nvSpPr>
        <p:spPr/>
        <p:txBody>
          <a:bodyPr/>
          <a:lstStyle/>
          <a:p>
            <a:pPr>
              <a:defRPr/>
            </a:pPr>
            <a:fld id="{DB039FE8-881C-41EE-951E-DAD710D8B433}" type="slidenum">
              <a:rPr lang="en-US" smtClean="0"/>
              <a:pPr>
                <a:defRPr/>
              </a:pPr>
              <a:t>28</a:t>
            </a:fld>
            <a:r>
              <a:rPr lang="ru-RU" smtClean="0"/>
              <a:t> </a:t>
            </a:r>
            <a:r>
              <a:rPr lang="en-US" smtClean="0"/>
              <a:t>/ 46</a:t>
            </a:r>
            <a:endParaRPr lang="en-US" dirty="0" smtClean="0"/>
          </a:p>
        </p:txBody>
      </p:sp>
    </p:spTree>
    <p:extLst>
      <p:ext uri="{BB962C8B-B14F-4D97-AF65-F5344CB8AC3E}">
        <p14:creationId xmlns:p14="http://schemas.microsoft.com/office/powerpoint/2010/main" val="1332060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9" descr="Photo_SymbolMap_mk_05f.jpg"/>
          <p:cNvPicPr>
            <a:picLocks noChangeAspect="1"/>
          </p:cNvPicPr>
          <p:nvPr/>
        </p:nvPicPr>
        <p:blipFill rotWithShape="1">
          <a:blip r:embed="rId3" cstate="print"/>
          <a:srcRect t="26015" b="50037"/>
          <a:stretch/>
        </p:blipFill>
        <p:spPr bwMode="auto">
          <a:xfrm>
            <a:off x="0" y="0"/>
            <a:ext cx="9144000" cy="1459523"/>
          </a:xfrm>
          <a:prstGeom prst="rect">
            <a:avLst/>
          </a:prstGeom>
          <a:noFill/>
          <a:ln w="9525">
            <a:noFill/>
            <a:miter lim="800000"/>
            <a:headEnd/>
            <a:tailEnd/>
          </a:ln>
        </p:spPr>
      </p:pic>
      <p:sp>
        <p:nvSpPr>
          <p:cNvPr id="7" name="Rectangle 6"/>
          <p:cNvSpPr/>
          <p:nvPr/>
        </p:nvSpPr>
        <p:spPr>
          <a:xfrm>
            <a:off x="0" y="369100"/>
            <a:ext cx="9144000" cy="1095375"/>
          </a:xfrm>
          <a:prstGeom prst="rect">
            <a:avLst/>
          </a:prstGeom>
          <a:solidFill>
            <a:srgbClr val="000000">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Narrow" pitchFamily="34" charset="0"/>
              </a:rPr>
              <a:t>   </a:t>
            </a:r>
          </a:p>
        </p:txBody>
      </p:sp>
      <p:pic>
        <p:nvPicPr>
          <p:cNvPr id="3077" name="Picture 23" descr="cqg_logo_color_blackPlusRed.png"/>
          <p:cNvPicPr>
            <a:picLocks noChangeAspect="1"/>
          </p:cNvPicPr>
          <p:nvPr/>
        </p:nvPicPr>
        <p:blipFill>
          <a:blip r:embed="rId4" cstate="print"/>
          <a:srcRect/>
          <a:stretch>
            <a:fillRect/>
          </a:stretch>
        </p:blipFill>
        <p:spPr bwMode="auto">
          <a:xfrm>
            <a:off x="7940675" y="6386513"/>
            <a:ext cx="931863" cy="219075"/>
          </a:xfrm>
          <a:prstGeom prst="rect">
            <a:avLst/>
          </a:prstGeom>
          <a:noFill/>
          <a:ln w="9525">
            <a:noFill/>
            <a:miter lim="800000"/>
            <a:headEnd/>
            <a:tailEnd/>
          </a:ln>
        </p:spPr>
      </p:pic>
      <p:sp>
        <p:nvSpPr>
          <p:cNvPr id="9" name="Title 1"/>
          <p:cNvSpPr txBox="1">
            <a:spLocks/>
          </p:cNvSpPr>
          <p:nvPr/>
        </p:nvSpPr>
        <p:spPr bwMode="auto">
          <a:xfrm>
            <a:off x="339725" y="181774"/>
            <a:ext cx="8686800" cy="1470025"/>
          </a:xfrm>
          <a:prstGeom prst="rect">
            <a:avLst/>
          </a:prstGeom>
          <a:noFill/>
          <a:ln w="9525">
            <a:noFill/>
            <a:miter lim="800000"/>
            <a:headEnd/>
            <a:tailEnd/>
          </a:ln>
        </p:spPr>
        <p:txBody>
          <a:bodyPr anchor="ctr">
            <a:normAutofit/>
          </a:bodyPr>
          <a:lstStyle/>
          <a:p>
            <a:pPr eaLnBrk="0" hangingPunct="0">
              <a:defRPr/>
            </a:pPr>
            <a:r>
              <a:rPr lang="ru-RU" sz="3200" b="1" dirty="0" smtClean="0">
                <a:solidFill>
                  <a:schemeClr val="bg1"/>
                </a:solidFill>
                <a:latin typeface="+mj-lt"/>
                <a:ea typeface="+mj-ea"/>
                <a:cs typeface="Arial" charset="0"/>
              </a:rPr>
              <a:t>Короткое имя удалённого репозитория</a:t>
            </a:r>
            <a:endParaRPr lang="en-US" sz="3200" b="1" dirty="0">
              <a:latin typeface="+mj-lt"/>
              <a:ea typeface="+mj-ea"/>
              <a:cs typeface="Arial" charset="0"/>
            </a:endParaRPr>
          </a:p>
        </p:txBody>
      </p:sp>
      <p:sp>
        <p:nvSpPr>
          <p:cNvPr id="2" name="Rectangle 1"/>
          <p:cNvSpPr/>
          <p:nvPr/>
        </p:nvSpPr>
        <p:spPr>
          <a:xfrm>
            <a:off x="151606" y="1828623"/>
            <a:ext cx="8840787" cy="4001095"/>
          </a:xfrm>
          <a:prstGeom prst="rect">
            <a:avLst/>
          </a:prstGeom>
        </p:spPr>
        <p:txBody>
          <a:bodyPr wrap="square">
            <a:spAutoFit/>
          </a:bodyPr>
          <a:lstStyle/>
          <a:p>
            <a:r>
              <a:rPr lang="ru-RU" sz="2000" dirty="0" smtClean="0">
                <a:latin typeface="+mn-lt"/>
                <a:cs typeface="Courier New" panose="02070309020205020404" pitchFamily="49" charset="0"/>
              </a:rPr>
              <a:t>Добавить новое короткое имя (отслеживаемый репозиторий):</a:t>
            </a:r>
          </a:p>
          <a:p>
            <a:endParaRPr lang="ru-RU" sz="2000" dirty="0" smtClean="0">
              <a:latin typeface="+mn-lt"/>
              <a:cs typeface="Courier New" panose="02070309020205020404" pitchFamily="49" charset="0"/>
            </a:endParaRPr>
          </a:p>
          <a:p>
            <a:r>
              <a:rPr lang="ru-RU" b="1" dirty="0" smtClean="0">
                <a:latin typeface="Courier New" panose="02070309020205020404" pitchFamily="49" charset="0"/>
                <a:cs typeface="Courier New" panose="02070309020205020404" pitchFamily="49" charset="0"/>
              </a:rPr>
              <a:t> </a:t>
            </a:r>
            <a:r>
              <a:rPr lang="en-US" b="1" dirty="0" smtClean="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git remote add origin https://</a:t>
            </a:r>
            <a:r>
              <a:rPr lang="en-US" b="1" dirty="0" smtClean="0">
                <a:latin typeface="Courier New" panose="02070309020205020404" pitchFamily="49" charset="0"/>
                <a:cs typeface="Courier New" panose="02070309020205020404" pitchFamily="49" charset="0"/>
              </a:rPr>
              <a:t>github.com/libgit2/libgit2.git</a:t>
            </a:r>
          </a:p>
          <a:p>
            <a:endParaRPr lang="en-US" sz="2000" b="1" dirty="0" smtClean="0">
              <a:latin typeface="+mn-lt"/>
              <a:cs typeface="Courier New" panose="02070309020205020404" pitchFamily="49" charset="0"/>
            </a:endParaRPr>
          </a:p>
          <a:p>
            <a:endParaRPr lang="en-US" sz="2000" b="1" dirty="0">
              <a:latin typeface="+mn-lt"/>
              <a:cs typeface="Courier New" panose="02070309020205020404" pitchFamily="49" charset="0"/>
            </a:endParaRPr>
          </a:p>
          <a:p>
            <a:r>
              <a:rPr lang="ru-RU" sz="2000" dirty="0" smtClean="0">
                <a:latin typeface="+mn-lt"/>
                <a:cs typeface="Courier New" panose="02070309020205020404" pitchFamily="49" charset="0"/>
              </a:rPr>
              <a:t>Использовать короткое имя:</a:t>
            </a:r>
            <a:endParaRPr lang="en-US" sz="2000" dirty="0" smtClean="0">
              <a:latin typeface="+mn-lt"/>
              <a:cs typeface="Courier New" panose="02070309020205020404" pitchFamily="49" charset="0"/>
            </a:endParaRPr>
          </a:p>
          <a:p>
            <a:endParaRPr lang="ru-RU" sz="2000" dirty="0" smtClean="0">
              <a:latin typeface="+mn-lt"/>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 $ git </a:t>
            </a:r>
            <a:r>
              <a:rPr lang="en-US" b="1" dirty="0">
                <a:latin typeface="Courier New" panose="02070309020205020404" pitchFamily="49" charset="0"/>
                <a:cs typeface="Courier New" panose="02070309020205020404" pitchFamily="49" charset="0"/>
              </a:rPr>
              <a:t>push origin </a:t>
            </a:r>
            <a:r>
              <a:rPr lang="en-US" b="1" dirty="0" smtClean="0">
                <a:latin typeface="Courier New" panose="02070309020205020404" pitchFamily="49" charset="0"/>
                <a:cs typeface="Courier New" panose="02070309020205020404" pitchFamily="49" charset="0"/>
              </a:rPr>
              <a:t>master</a:t>
            </a:r>
          </a:p>
          <a:p>
            <a:endParaRPr lang="en-US" sz="2000" dirty="0" smtClean="0">
              <a:latin typeface="+mn-lt"/>
              <a:cs typeface="Courier New" panose="02070309020205020404" pitchFamily="49" charset="0"/>
            </a:endParaRPr>
          </a:p>
          <a:p>
            <a:endParaRPr lang="ru-RU" sz="2000" dirty="0" smtClean="0">
              <a:latin typeface="+mn-lt"/>
              <a:cs typeface="Courier New" panose="02070309020205020404" pitchFamily="49" charset="0"/>
            </a:endParaRPr>
          </a:p>
          <a:p>
            <a:r>
              <a:rPr lang="ru-RU" sz="2000" dirty="0" smtClean="0">
                <a:latin typeface="+mn-lt"/>
                <a:cs typeface="Courier New" panose="02070309020205020404" pitchFamily="49" charset="0"/>
              </a:rPr>
              <a:t>Вместо полного </a:t>
            </a:r>
            <a:r>
              <a:rPr lang="en-US" sz="2000" dirty="0" smtClean="0">
                <a:latin typeface="+mn-lt"/>
                <a:cs typeface="Courier New" panose="02070309020205020404" pitchFamily="49" charset="0"/>
              </a:rPr>
              <a:t>URL:</a:t>
            </a:r>
          </a:p>
          <a:p>
            <a:endParaRPr lang="en-US" sz="2000" dirty="0" smtClean="0">
              <a:latin typeface="+mn-lt"/>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 $ </a:t>
            </a:r>
            <a:r>
              <a:rPr lang="en-US" b="1" dirty="0">
                <a:latin typeface="Courier New" panose="02070309020205020404" pitchFamily="49" charset="0"/>
                <a:cs typeface="Courier New" panose="02070309020205020404" pitchFamily="49" charset="0"/>
              </a:rPr>
              <a:t>git push https://github.com/libgit2/libgit2.git </a:t>
            </a:r>
            <a:r>
              <a:rPr lang="en-US" b="1" dirty="0" smtClean="0">
                <a:latin typeface="Courier New" panose="02070309020205020404" pitchFamily="49" charset="0"/>
                <a:cs typeface="Courier New" panose="02070309020205020404" pitchFamily="49" charset="0"/>
              </a:rPr>
              <a:t>master</a:t>
            </a:r>
            <a:endParaRPr lang="ru-RU" b="1" dirty="0">
              <a:latin typeface="Courier New" panose="02070309020205020404" pitchFamily="49" charset="0"/>
              <a:cs typeface="Courier New" panose="02070309020205020404" pitchFamily="49" charset="0"/>
            </a:endParaRPr>
          </a:p>
        </p:txBody>
      </p:sp>
      <p:sp>
        <p:nvSpPr>
          <p:cNvPr id="3" name="Номер слайда 2"/>
          <p:cNvSpPr>
            <a:spLocks noGrp="1"/>
          </p:cNvSpPr>
          <p:nvPr>
            <p:ph type="sldNum" sz="quarter" idx="12"/>
          </p:nvPr>
        </p:nvSpPr>
        <p:spPr/>
        <p:txBody>
          <a:bodyPr/>
          <a:lstStyle/>
          <a:p>
            <a:pPr>
              <a:defRPr/>
            </a:pPr>
            <a:fld id="{DB039FE8-881C-41EE-951E-DAD710D8B433}" type="slidenum">
              <a:rPr lang="en-US" smtClean="0"/>
              <a:pPr>
                <a:defRPr/>
              </a:pPr>
              <a:t>29</a:t>
            </a:fld>
            <a:r>
              <a:rPr lang="ru-RU" smtClean="0"/>
              <a:t> </a:t>
            </a:r>
            <a:r>
              <a:rPr lang="en-US" smtClean="0"/>
              <a:t>/ 46</a:t>
            </a:r>
            <a:endParaRPr lang="en-US" dirty="0" smtClean="0"/>
          </a:p>
        </p:txBody>
      </p:sp>
    </p:spTree>
    <p:extLst>
      <p:ext uri="{BB962C8B-B14F-4D97-AF65-F5344CB8AC3E}">
        <p14:creationId xmlns:p14="http://schemas.microsoft.com/office/powerpoint/2010/main" val="7458575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9" descr="Photo_SymbolMap_mk_05f.jpg"/>
          <p:cNvPicPr>
            <a:picLocks noChangeAspect="1"/>
          </p:cNvPicPr>
          <p:nvPr/>
        </p:nvPicPr>
        <p:blipFill rotWithShape="1">
          <a:blip r:embed="rId3" cstate="print"/>
          <a:srcRect t="26015" b="50037"/>
          <a:stretch/>
        </p:blipFill>
        <p:spPr bwMode="auto">
          <a:xfrm>
            <a:off x="0" y="0"/>
            <a:ext cx="9144000" cy="1459523"/>
          </a:xfrm>
          <a:prstGeom prst="rect">
            <a:avLst/>
          </a:prstGeom>
          <a:noFill/>
          <a:ln w="9525">
            <a:noFill/>
            <a:miter lim="800000"/>
            <a:headEnd/>
            <a:tailEnd/>
          </a:ln>
        </p:spPr>
      </p:pic>
      <p:sp>
        <p:nvSpPr>
          <p:cNvPr id="7" name="Rectangle 6"/>
          <p:cNvSpPr/>
          <p:nvPr/>
        </p:nvSpPr>
        <p:spPr>
          <a:xfrm>
            <a:off x="0" y="369100"/>
            <a:ext cx="9144000" cy="1095375"/>
          </a:xfrm>
          <a:prstGeom prst="rect">
            <a:avLst/>
          </a:prstGeom>
          <a:solidFill>
            <a:srgbClr val="000000">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Narrow" pitchFamily="34" charset="0"/>
              </a:rPr>
              <a:t>   </a:t>
            </a:r>
          </a:p>
        </p:txBody>
      </p:sp>
      <p:pic>
        <p:nvPicPr>
          <p:cNvPr id="3077" name="Picture 23" descr="cqg_logo_color_blackPlusRed.png"/>
          <p:cNvPicPr>
            <a:picLocks noChangeAspect="1"/>
          </p:cNvPicPr>
          <p:nvPr/>
        </p:nvPicPr>
        <p:blipFill>
          <a:blip r:embed="rId4" cstate="print"/>
          <a:srcRect/>
          <a:stretch>
            <a:fillRect/>
          </a:stretch>
        </p:blipFill>
        <p:spPr bwMode="auto">
          <a:xfrm>
            <a:off x="7940675" y="6386513"/>
            <a:ext cx="931863" cy="219075"/>
          </a:xfrm>
          <a:prstGeom prst="rect">
            <a:avLst/>
          </a:prstGeom>
          <a:noFill/>
          <a:ln w="9525">
            <a:noFill/>
            <a:miter lim="800000"/>
            <a:headEnd/>
            <a:tailEnd/>
          </a:ln>
        </p:spPr>
      </p:pic>
      <p:sp>
        <p:nvSpPr>
          <p:cNvPr id="9" name="Title 1"/>
          <p:cNvSpPr txBox="1">
            <a:spLocks/>
          </p:cNvSpPr>
          <p:nvPr/>
        </p:nvSpPr>
        <p:spPr bwMode="auto">
          <a:xfrm>
            <a:off x="339724" y="181774"/>
            <a:ext cx="8857195" cy="1470025"/>
          </a:xfrm>
          <a:prstGeom prst="rect">
            <a:avLst/>
          </a:prstGeom>
          <a:noFill/>
          <a:ln w="9525">
            <a:noFill/>
            <a:miter lim="800000"/>
            <a:headEnd/>
            <a:tailEnd/>
          </a:ln>
        </p:spPr>
        <p:txBody>
          <a:bodyPr anchor="ctr">
            <a:normAutofit/>
          </a:bodyPr>
          <a:lstStyle/>
          <a:p>
            <a:pPr eaLnBrk="0" hangingPunct="0">
              <a:defRPr/>
            </a:pPr>
            <a:r>
              <a:rPr lang="ru-RU" sz="3200" b="1" dirty="0" smtClean="0">
                <a:solidFill>
                  <a:schemeClr val="bg1"/>
                </a:solidFill>
                <a:latin typeface="+mj-lt"/>
                <a:ea typeface="+mj-ea"/>
                <a:cs typeface="Arial" charset="0"/>
              </a:rPr>
              <a:t>Использование систем контроля версий</a:t>
            </a:r>
            <a:endParaRPr lang="en-US" sz="3200" b="1" dirty="0">
              <a:latin typeface="+mj-lt"/>
              <a:ea typeface="+mj-ea"/>
              <a:cs typeface="Arial" charset="0"/>
            </a:endParaRPr>
          </a:p>
        </p:txBody>
      </p:sp>
      <p:graphicFrame>
        <p:nvGraphicFramePr>
          <p:cNvPr id="8" name="Диаграмма 7"/>
          <p:cNvGraphicFramePr>
            <a:graphicFrameLocks/>
          </p:cNvGraphicFramePr>
          <p:nvPr>
            <p:extLst>
              <p:ext uri="{D42A27DB-BD31-4B8C-83A1-F6EECF244321}">
                <p14:modId xmlns:p14="http://schemas.microsoft.com/office/powerpoint/2010/main" val="2429164784"/>
              </p:ext>
            </p:extLst>
          </p:nvPr>
        </p:nvGraphicFramePr>
        <p:xfrm>
          <a:off x="339725" y="1643063"/>
          <a:ext cx="8532813" cy="4507216"/>
        </p:xfrm>
        <a:graphic>
          <a:graphicData uri="http://schemas.openxmlformats.org/drawingml/2006/chart">
            <c:chart xmlns:c="http://schemas.openxmlformats.org/drawingml/2006/chart" xmlns:r="http://schemas.openxmlformats.org/officeDocument/2006/relationships" r:id="rId5"/>
          </a:graphicData>
        </a:graphic>
      </p:graphicFrame>
      <p:sp>
        <p:nvSpPr>
          <p:cNvPr id="2" name="TextBox 1"/>
          <p:cNvSpPr txBox="1"/>
          <p:nvPr/>
        </p:nvSpPr>
        <p:spPr>
          <a:xfrm>
            <a:off x="339724" y="6339632"/>
            <a:ext cx="3617080" cy="369332"/>
          </a:xfrm>
          <a:prstGeom prst="rect">
            <a:avLst/>
          </a:prstGeom>
          <a:noFill/>
        </p:spPr>
        <p:txBody>
          <a:bodyPr wrap="none" rtlCol="0">
            <a:spAutoFit/>
          </a:bodyPr>
          <a:lstStyle/>
          <a:p>
            <a:r>
              <a:rPr lang="ru-RU" dirty="0"/>
              <a:t>Источник</a:t>
            </a:r>
            <a:r>
              <a:rPr lang="ru-RU" dirty="0" smtClean="0"/>
              <a:t>:</a:t>
            </a:r>
            <a:r>
              <a:rPr lang="en-US" dirty="0" smtClean="0"/>
              <a:t> </a:t>
            </a:r>
            <a:r>
              <a:rPr lang="ru-RU" dirty="0" smtClean="0">
                <a:hlinkClick r:id="rId6"/>
              </a:rPr>
              <a:t>Опросы на </a:t>
            </a:r>
            <a:r>
              <a:rPr lang="en-US" dirty="0" err="1" smtClean="0">
                <a:hlinkClick r:id="rId6"/>
              </a:rPr>
              <a:t>Habrahabr</a:t>
            </a:r>
            <a:endParaRPr lang="ru-RU" dirty="0"/>
          </a:p>
        </p:txBody>
      </p:sp>
      <p:sp>
        <p:nvSpPr>
          <p:cNvPr id="3" name="Номер слайда 2"/>
          <p:cNvSpPr>
            <a:spLocks noGrp="1"/>
          </p:cNvSpPr>
          <p:nvPr>
            <p:ph type="sldNum" sz="quarter" idx="12"/>
          </p:nvPr>
        </p:nvSpPr>
        <p:spPr/>
        <p:txBody>
          <a:bodyPr/>
          <a:lstStyle/>
          <a:p>
            <a:pPr>
              <a:defRPr/>
            </a:pPr>
            <a:fld id="{DB039FE8-881C-41EE-951E-DAD710D8B433}" type="slidenum">
              <a:rPr lang="en-US" smtClean="0"/>
              <a:pPr>
                <a:defRPr/>
              </a:pPr>
              <a:t>3</a:t>
            </a:fld>
            <a:r>
              <a:rPr lang="ru-RU" smtClean="0"/>
              <a:t> </a:t>
            </a:r>
            <a:r>
              <a:rPr lang="en-US" smtClean="0"/>
              <a:t>/ 46</a:t>
            </a:r>
            <a:endParaRPr lang="en-US" dirty="0" smtClean="0"/>
          </a:p>
        </p:txBody>
      </p:sp>
    </p:spTree>
    <p:extLst>
      <p:ext uri="{BB962C8B-B14F-4D97-AF65-F5344CB8AC3E}">
        <p14:creationId xmlns:p14="http://schemas.microsoft.com/office/powerpoint/2010/main" val="31306831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9" descr="Photo_SymbolMap_mk_05f.jpg"/>
          <p:cNvPicPr>
            <a:picLocks noChangeAspect="1"/>
          </p:cNvPicPr>
          <p:nvPr/>
        </p:nvPicPr>
        <p:blipFill rotWithShape="1">
          <a:blip r:embed="rId3" cstate="print"/>
          <a:srcRect t="26015" b="50037"/>
          <a:stretch/>
        </p:blipFill>
        <p:spPr bwMode="auto">
          <a:xfrm>
            <a:off x="0" y="0"/>
            <a:ext cx="9144000" cy="1459523"/>
          </a:xfrm>
          <a:prstGeom prst="rect">
            <a:avLst/>
          </a:prstGeom>
          <a:noFill/>
          <a:ln w="9525">
            <a:noFill/>
            <a:miter lim="800000"/>
            <a:headEnd/>
            <a:tailEnd/>
          </a:ln>
        </p:spPr>
      </p:pic>
      <p:sp>
        <p:nvSpPr>
          <p:cNvPr id="7" name="Rectangle 6"/>
          <p:cNvSpPr/>
          <p:nvPr/>
        </p:nvSpPr>
        <p:spPr>
          <a:xfrm>
            <a:off x="0" y="369100"/>
            <a:ext cx="9144000" cy="1095375"/>
          </a:xfrm>
          <a:prstGeom prst="rect">
            <a:avLst/>
          </a:prstGeom>
          <a:solidFill>
            <a:srgbClr val="000000">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Narrow" pitchFamily="34" charset="0"/>
              </a:rPr>
              <a:t>   </a:t>
            </a:r>
          </a:p>
        </p:txBody>
      </p:sp>
      <p:pic>
        <p:nvPicPr>
          <p:cNvPr id="3077" name="Picture 23" descr="cqg_logo_color_blackPlusRed.png"/>
          <p:cNvPicPr>
            <a:picLocks noChangeAspect="1"/>
          </p:cNvPicPr>
          <p:nvPr/>
        </p:nvPicPr>
        <p:blipFill>
          <a:blip r:embed="rId4" cstate="print"/>
          <a:srcRect/>
          <a:stretch>
            <a:fillRect/>
          </a:stretch>
        </p:blipFill>
        <p:spPr bwMode="auto">
          <a:xfrm>
            <a:off x="7940675" y="6386513"/>
            <a:ext cx="931863" cy="219075"/>
          </a:xfrm>
          <a:prstGeom prst="rect">
            <a:avLst/>
          </a:prstGeom>
          <a:noFill/>
          <a:ln w="9525">
            <a:noFill/>
            <a:miter lim="800000"/>
            <a:headEnd/>
            <a:tailEnd/>
          </a:ln>
        </p:spPr>
      </p:pic>
      <p:sp>
        <p:nvSpPr>
          <p:cNvPr id="9" name="Title 1"/>
          <p:cNvSpPr txBox="1">
            <a:spLocks/>
          </p:cNvSpPr>
          <p:nvPr/>
        </p:nvSpPr>
        <p:spPr bwMode="auto">
          <a:xfrm>
            <a:off x="339725" y="181774"/>
            <a:ext cx="8686800" cy="1470025"/>
          </a:xfrm>
          <a:prstGeom prst="rect">
            <a:avLst/>
          </a:prstGeom>
          <a:noFill/>
          <a:ln w="9525">
            <a:noFill/>
            <a:miter lim="800000"/>
            <a:headEnd/>
            <a:tailEnd/>
          </a:ln>
        </p:spPr>
        <p:txBody>
          <a:bodyPr anchor="ctr">
            <a:normAutofit/>
          </a:bodyPr>
          <a:lstStyle/>
          <a:p>
            <a:pPr eaLnBrk="0" hangingPunct="0">
              <a:defRPr/>
            </a:pPr>
            <a:r>
              <a:rPr lang="ru-RU" sz="4000" b="1" dirty="0" smtClean="0">
                <a:solidFill>
                  <a:schemeClr val="bg1"/>
                </a:solidFill>
                <a:latin typeface="+mj-lt"/>
                <a:ea typeface="+mj-ea"/>
                <a:cs typeface="Arial" charset="0"/>
              </a:rPr>
              <a:t>Новый тип </a:t>
            </a:r>
            <a:r>
              <a:rPr lang="en-US" sz="4000" b="1" dirty="0" smtClean="0">
                <a:solidFill>
                  <a:schemeClr val="bg1"/>
                </a:solidFill>
                <a:latin typeface="+mj-lt"/>
                <a:ea typeface="+mj-ea"/>
                <a:cs typeface="Arial" charset="0"/>
              </a:rPr>
              <a:t>Git References</a:t>
            </a:r>
            <a:endParaRPr lang="en-US" sz="4000" b="1" dirty="0">
              <a:latin typeface="+mj-lt"/>
              <a:ea typeface="+mj-ea"/>
              <a:cs typeface="Arial" charset="0"/>
            </a:endParaRPr>
          </a:p>
        </p:txBody>
      </p:sp>
      <p:sp>
        <p:nvSpPr>
          <p:cNvPr id="8" name="TextBox 7"/>
          <p:cNvSpPr txBox="1"/>
          <p:nvPr/>
        </p:nvSpPr>
        <p:spPr>
          <a:xfrm>
            <a:off x="77273" y="1641297"/>
            <a:ext cx="8989454" cy="830997"/>
          </a:xfrm>
          <a:prstGeom prst="rect">
            <a:avLst/>
          </a:prstGeom>
          <a:noFill/>
        </p:spPr>
        <p:txBody>
          <a:bodyPr wrap="square">
            <a:spAutoFit/>
          </a:bodyPr>
          <a:lstStyle/>
          <a:p>
            <a:pPr>
              <a:defRPr/>
            </a:pPr>
            <a:r>
              <a:rPr lang="en-US" sz="2400" b="1" dirty="0" smtClean="0">
                <a:solidFill>
                  <a:schemeClr val="accent1">
                    <a:lumMod val="75000"/>
                  </a:schemeClr>
                </a:solidFill>
                <a:latin typeface="Arial" charset="0"/>
                <a:ea typeface="Osaka"/>
                <a:cs typeface="Osaka"/>
              </a:rPr>
              <a:t>Remote-tracking branch – </a:t>
            </a:r>
            <a:r>
              <a:rPr lang="ru-RU" sz="2400" b="1" dirty="0" smtClean="0">
                <a:solidFill>
                  <a:schemeClr val="accent1">
                    <a:lumMod val="75000"/>
                  </a:schemeClr>
                </a:solidFill>
                <a:latin typeface="Arial" charset="0"/>
                <a:ea typeface="Osaka"/>
                <a:cs typeface="Osaka"/>
              </a:rPr>
              <a:t>ссылка на тот же коммит,</a:t>
            </a:r>
            <a:br>
              <a:rPr lang="ru-RU" sz="2400" b="1" dirty="0" smtClean="0">
                <a:solidFill>
                  <a:schemeClr val="accent1">
                    <a:lumMod val="75000"/>
                  </a:schemeClr>
                </a:solidFill>
                <a:latin typeface="Arial" charset="0"/>
                <a:ea typeface="Osaka"/>
                <a:cs typeface="Osaka"/>
              </a:rPr>
            </a:br>
            <a:r>
              <a:rPr lang="ru-RU" sz="2400" b="1" dirty="0" smtClean="0">
                <a:solidFill>
                  <a:schemeClr val="accent1">
                    <a:lumMod val="75000"/>
                  </a:schemeClr>
                </a:solidFill>
                <a:latin typeface="Arial" charset="0"/>
                <a:ea typeface="Osaka"/>
                <a:cs typeface="Osaka"/>
              </a:rPr>
              <a:t>   на который указывает </a:t>
            </a:r>
            <a:r>
              <a:rPr lang="en-US" sz="2400" b="1" dirty="0" smtClean="0">
                <a:solidFill>
                  <a:schemeClr val="accent1">
                    <a:lumMod val="75000"/>
                  </a:schemeClr>
                </a:solidFill>
                <a:latin typeface="Arial" charset="0"/>
                <a:ea typeface="Osaka"/>
                <a:cs typeface="Osaka"/>
              </a:rPr>
              <a:t>branch </a:t>
            </a:r>
            <a:r>
              <a:rPr lang="ru-RU" sz="2400" b="1" dirty="0" smtClean="0">
                <a:solidFill>
                  <a:schemeClr val="accent1">
                    <a:lumMod val="75000"/>
                  </a:schemeClr>
                </a:solidFill>
                <a:latin typeface="Arial" charset="0"/>
                <a:ea typeface="Osaka"/>
                <a:cs typeface="Osaka"/>
              </a:rPr>
              <a:t>в удалённом репозитории</a:t>
            </a:r>
            <a:endParaRPr lang="en-US" sz="2400" b="1" dirty="0">
              <a:solidFill>
                <a:schemeClr val="accent1">
                  <a:lumMod val="75000"/>
                </a:schemeClr>
              </a:solidFill>
              <a:latin typeface="Arial" charset="0"/>
              <a:ea typeface="Osaka"/>
              <a:cs typeface="Osaka"/>
            </a:endParaRPr>
          </a:p>
        </p:txBody>
      </p:sp>
      <p:pic>
        <p:nvPicPr>
          <p:cNvPr id="2" name="Picture 1"/>
          <p:cNvPicPr>
            <a:picLocks noChangeAspect="1"/>
          </p:cNvPicPr>
          <p:nvPr/>
        </p:nvPicPr>
        <p:blipFill>
          <a:blip r:embed="rId5" cstate="print"/>
          <a:stretch>
            <a:fillRect/>
          </a:stretch>
        </p:blipFill>
        <p:spPr>
          <a:xfrm>
            <a:off x="771525" y="2604626"/>
            <a:ext cx="7600950" cy="3649554"/>
          </a:xfrm>
          <a:prstGeom prst="rect">
            <a:avLst/>
          </a:prstGeom>
        </p:spPr>
      </p:pic>
      <p:sp>
        <p:nvSpPr>
          <p:cNvPr id="3" name="Номер слайда 2"/>
          <p:cNvSpPr>
            <a:spLocks noGrp="1"/>
          </p:cNvSpPr>
          <p:nvPr>
            <p:ph type="sldNum" sz="quarter" idx="12"/>
          </p:nvPr>
        </p:nvSpPr>
        <p:spPr/>
        <p:txBody>
          <a:bodyPr/>
          <a:lstStyle/>
          <a:p>
            <a:pPr>
              <a:defRPr/>
            </a:pPr>
            <a:fld id="{DB039FE8-881C-41EE-951E-DAD710D8B433}" type="slidenum">
              <a:rPr lang="en-US" smtClean="0"/>
              <a:pPr>
                <a:defRPr/>
              </a:pPr>
              <a:t>30</a:t>
            </a:fld>
            <a:r>
              <a:rPr lang="ru-RU" dirty="0" smtClean="0"/>
              <a:t> </a:t>
            </a:r>
            <a:r>
              <a:rPr lang="en-US" dirty="0" smtClean="0"/>
              <a:t>/ 46</a:t>
            </a:r>
          </a:p>
        </p:txBody>
      </p:sp>
    </p:spTree>
    <p:extLst>
      <p:ext uri="{BB962C8B-B14F-4D97-AF65-F5344CB8AC3E}">
        <p14:creationId xmlns:p14="http://schemas.microsoft.com/office/powerpoint/2010/main" val="29393680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9" descr="Photo_SymbolMap_mk_05f.jpg"/>
          <p:cNvPicPr>
            <a:picLocks noChangeAspect="1"/>
          </p:cNvPicPr>
          <p:nvPr/>
        </p:nvPicPr>
        <p:blipFill rotWithShape="1">
          <a:blip r:embed="rId3" cstate="print"/>
          <a:srcRect t="26015" b="50037"/>
          <a:stretch/>
        </p:blipFill>
        <p:spPr bwMode="auto">
          <a:xfrm>
            <a:off x="0" y="0"/>
            <a:ext cx="9144000" cy="1459523"/>
          </a:xfrm>
          <a:prstGeom prst="rect">
            <a:avLst/>
          </a:prstGeom>
          <a:noFill/>
          <a:ln w="9525">
            <a:noFill/>
            <a:miter lim="800000"/>
            <a:headEnd/>
            <a:tailEnd/>
          </a:ln>
        </p:spPr>
      </p:pic>
      <p:sp>
        <p:nvSpPr>
          <p:cNvPr id="7" name="Rectangle 6"/>
          <p:cNvSpPr/>
          <p:nvPr/>
        </p:nvSpPr>
        <p:spPr>
          <a:xfrm>
            <a:off x="0" y="369100"/>
            <a:ext cx="9144000" cy="1095375"/>
          </a:xfrm>
          <a:prstGeom prst="rect">
            <a:avLst/>
          </a:prstGeom>
          <a:solidFill>
            <a:srgbClr val="000000">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Narrow" pitchFamily="34" charset="0"/>
              </a:rPr>
              <a:t>   </a:t>
            </a:r>
          </a:p>
        </p:txBody>
      </p:sp>
      <p:pic>
        <p:nvPicPr>
          <p:cNvPr id="3077" name="Picture 23" descr="cqg_logo_color_blackPlusRed.png"/>
          <p:cNvPicPr>
            <a:picLocks noChangeAspect="1"/>
          </p:cNvPicPr>
          <p:nvPr/>
        </p:nvPicPr>
        <p:blipFill>
          <a:blip r:embed="rId4" cstate="print"/>
          <a:srcRect/>
          <a:stretch>
            <a:fillRect/>
          </a:stretch>
        </p:blipFill>
        <p:spPr bwMode="auto">
          <a:xfrm>
            <a:off x="7940675" y="6386513"/>
            <a:ext cx="931863" cy="219075"/>
          </a:xfrm>
          <a:prstGeom prst="rect">
            <a:avLst/>
          </a:prstGeom>
          <a:noFill/>
          <a:ln w="9525">
            <a:noFill/>
            <a:miter lim="800000"/>
            <a:headEnd/>
            <a:tailEnd/>
          </a:ln>
        </p:spPr>
      </p:pic>
      <p:sp>
        <p:nvSpPr>
          <p:cNvPr id="9" name="Title 1"/>
          <p:cNvSpPr txBox="1">
            <a:spLocks/>
          </p:cNvSpPr>
          <p:nvPr/>
        </p:nvSpPr>
        <p:spPr bwMode="auto">
          <a:xfrm>
            <a:off x="339725" y="181774"/>
            <a:ext cx="8686800" cy="1470025"/>
          </a:xfrm>
          <a:prstGeom prst="rect">
            <a:avLst/>
          </a:prstGeom>
          <a:noFill/>
          <a:ln w="9525">
            <a:noFill/>
            <a:miter lim="800000"/>
            <a:headEnd/>
            <a:tailEnd/>
          </a:ln>
        </p:spPr>
        <p:txBody>
          <a:bodyPr anchor="ctr">
            <a:normAutofit/>
          </a:bodyPr>
          <a:lstStyle/>
          <a:p>
            <a:pPr eaLnBrk="0" hangingPunct="0">
              <a:defRPr/>
            </a:pPr>
            <a:r>
              <a:rPr lang="en-US" sz="4000" b="1" dirty="0" smtClean="0">
                <a:solidFill>
                  <a:schemeClr val="bg1"/>
                </a:solidFill>
                <a:latin typeface="+mj-lt"/>
                <a:ea typeface="+mj-ea"/>
                <a:cs typeface="Arial" charset="0"/>
              </a:rPr>
              <a:t>git push</a:t>
            </a:r>
            <a:endParaRPr lang="en-US" sz="4000" b="1" dirty="0">
              <a:latin typeface="+mj-lt"/>
              <a:ea typeface="+mj-ea"/>
              <a:cs typeface="Arial" charset="0"/>
            </a:endParaRPr>
          </a:p>
        </p:txBody>
      </p:sp>
      <p:sp>
        <p:nvSpPr>
          <p:cNvPr id="8" name="TextBox 7"/>
          <p:cNvSpPr txBox="1"/>
          <p:nvPr/>
        </p:nvSpPr>
        <p:spPr>
          <a:xfrm>
            <a:off x="695458" y="1641297"/>
            <a:ext cx="7585657" cy="461665"/>
          </a:xfrm>
          <a:prstGeom prst="rect">
            <a:avLst/>
          </a:prstGeom>
          <a:noFill/>
        </p:spPr>
        <p:txBody>
          <a:bodyPr wrap="square">
            <a:spAutoFit/>
          </a:bodyPr>
          <a:lstStyle/>
          <a:p>
            <a:pPr>
              <a:defRPr/>
            </a:pPr>
            <a:r>
              <a:rPr lang="ru-RU" sz="2400" b="1" dirty="0" smtClean="0">
                <a:solidFill>
                  <a:schemeClr val="accent1">
                    <a:lumMod val="75000"/>
                  </a:schemeClr>
                </a:solidFill>
                <a:latin typeface="Arial" charset="0"/>
                <a:ea typeface="Osaka"/>
                <a:cs typeface="Osaka"/>
              </a:rPr>
              <a:t>Обновление бранчей в удалённом репозитории</a:t>
            </a:r>
            <a:endParaRPr lang="en-US" sz="2400" b="1" dirty="0">
              <a:solidFill>
                <a:schemeClr val="accent1">
                  <a:lumMod val="75000"/>
                </a:schemeClr>
              </a:solidFill>
              <a:latin typeface="Arial" charset="0"/>
              <a:ea typeface="Osaka"/>
              <a:cs typeface="Osaka"/>
            </a:endParaRPr>
          </a:p>
        </p:txBody>
      </p:sp>
      <p:sp>
        <p:nvSpPr>
          <p:cNvPr id="10" name="Rectangle 9"/>
          <p:cNvSpPr/>
          <p:nvPr/>
        </p:nvSpPr>
        <p:spPr>
          <a:xfrm>
            <a:off x="695459" y="5986402"/>
            <a:ext cx="3877985" cy="400110"/>
          </a:xfrm>
          <a:prstGeom prst="rect">
            <a:avLst/>
          </a:prstGeom>
        </p:spPr>
        <p:txBody>
          <a:bodyPr wrap="none">
            <a:spAutoFit/>
          </a:bodyPr>
          <a:lstStyle/>
          <a:p>
            <a:r>
              <a:rPr lang="en-US" sz="2000" b="1" dirty="0">
                <a:latin typeface="Courier New" panose="02070309020205020404" pitchFamily="49" charset="0"/>
                <a:cs typeface="Courier New" panose="02070309020205020404" pitchFamily="49" charset="0"/>
              </a:rPr>
              <a:t>$ git </a:t>
            </a:r>
            <a:r>
              <a:rPr lang="en-US" sz="2000" b="1" dirty="0" smtClean="0">
                <a:latin typeface="Courier New" panose="02070309020205020404" pitchFamily="49" charset="0"/>
                <a:cs typeface="Courier New" panose="02070309020205020404" pitchFamily="49" charset="0"/>
              </a:rPr>
              <a:t>push origin master</a:t>
            </a:r>
            <a:endParaRPr lang="en-US" sz="2000" b="1" dirty="0">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a:blip r:embed="rId5" cstate="print"/>
          <a:stretch>
            <a:fillRect/>
          </a:stretch>
        </p:blipFill>
        <p:spPr>
          <a:xfrm>
            <a:off x="685205" y="2102962"/>
            <a:ext cx="7773590" cy="3801682"/>
          </a:xfrm>
          <a:prstGeom prst="rect">
            <a:avLst/>
          </a:prstGeom>
        </p:spPr>
      </p:pic>
      <p:sp>
        <p:nvSpPr>
          <p:cNvPr id="2" name="Номер слайда 1"/>
          <p:cNvSpPr>
            <a:spLocks noGrp="1"/>
          </p:cNvSpPr>
          <p:nvPr>
            <p:ph type="sldNum" sz="quarter" idx="12"/>
          </p:nvPr>
        </p:nvSpPr>
        <p:spPr/>
        <p:txBody>
          <a:bodyPr/>
          <a:lstStyle/>
          <a:p>
            <a:pPr>
              <a:defRPr/>
            </a:pPr>
            <a:fld id="{DB039FE8-881C-41EE-951E-DAD710D8B433}" type="slidenum">
              <a:rPr lang="en-US" smtClean="0"/>
              <a:pPr>
                <a:defRPr/>
              </a:pPr>
              <a:t>31</a:t>
            </a:fld>
            <a:r>
              <a:rPr lang="ru-RU" smtClean="0"/>
              <a:t> </a:t>
            </a:r>
            <a:r>
              <a:rPr lang="en-US" smtClean="0"/>
              <a:t>/ 46</a:t>
            </a:r>
            <a:endParaRPr lang="en-US" dirty="0" smtClean="0"/>
          </a:p>
        </p:txBody>
      </p:sp>
    </p:spTree>
    <p:extLst>
      <p:ext uri="{BB962C8B-B14F-4D97-AF65-F5344CB8AC3E}">
        <p14:creationId xmlns:p14="http://schemas.microsoft.com/office/powerpoint/2010/main" val="40983602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9" descr="Photo_SymbolMap_mk_05f.jpg"/>
          <p:cNvPicPr>
            <a:picLocks noChangeAspect="1"/>
          </p:cNvPicPr>
          <p:nvPr/>
        </p:nvPicPr>
        <p:blipFill rotWithShape="1">
          <a:blip r:embed="rId3" cstate="print"/>
          <a:srcRect t="26015" b="50037"/>
          <a:stretch/>
        </p:blipFill>
        <p:spPr bwMode="auto">
          <a:xfrm>
            <a:off x="0" y="0"/>
            <a:ext cx="9144000" cy="1459523"/>
          </a:xfrm>
          <a:prstGeom prst="rect">
            <a:avLst/>
          </a:prstGeom>
          <a:noFill/>
          <a:ln w="9525">
            <a:noFill/>
            <a:miter lim="800000"/>
            <a:headEnd/>
            <a:tailEnd/>
          </a:ln>
        </p:spPr>
      </p:pic>
      <p:sp>
        <p:nvSpPr>
          <p:cNvPr id="7" name="Rectangle 6"/>
          <p:cNvSpPr/>
          <p:nvPr/>
        </p:nvSpPr>
        <p:spPr>
          <a:xfrm>
            <a:off x="0" y="369100"/>
            <a:ext cx="9144000" cy="1095375"/>
          </a:xfrm>
          <a:prstGeom prst="rect">
            <a:avLst/>
          </a:prstGeom>
          <a:solidFill>
            <a:srgbClr val="000000">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Narrow" pitchFamily="34" charset="0"/>
              </a:rPr>
              <a:t>   </a:t>
            </a:r>
          </a:p>
        </p:txBody>
      </p:sp>
      <p:pic>
        <p:nvPicPr>
          <p:cNvPr id="3077" name="Picture 23" descr="cqg_logo_color_blackPlusRed.png"/>
          <p:cNvPicPr>
            <a:picLocks noChangeAspect="1"/>
          </p:cNvPicPr>
          <p:nvPr/>
        </p:nvPicPr>
        <p:blipFill>
          <a:blip r:embed="rId4" cstate="print"/>
          <a:srcRect/>
          <a:stretch>
            <a:fillRect/>
          </a:stretch>
        </p:blipFill>
        <p:spPr bwMode="auto">
          <a:xfrm>
            <a:off x="7940675" y="6386513"/>
            <a:ext cx="931863" cy="219075"/>
          </a:xfrm>
          <a:prstGeom prst="rect">
            <a:avLst/>
          </a:prstGeom>
          <a:noFill/>
          <a:ln w="9525">
            <a:noFill/>
            <a:miter lim="800000"/>
            <a:headEnd/>
            <a:tailEnd/>
          </a:ln>
        </p:spPr>
      </p:pic>
      <p:sp>
        <p:nvSpPr>
          <p:cNvPr id="9" name="Title 1"/>
          <p:cNvSpPr txBox="1">
            <a:spLocks/>
          </p:cNvSpPr>
          <p:nvPr/>
        </p:nvSpPr>
        <p:spPr bwMode="auto">
          <a:xfrm>
            <a:off x="339725" y="181774"/>
            <a:ext cx="8686800" cy="1470025"/>
          </a:xfrm>
          <a:prstGeom prst="rect">
            <a:avLst/>
          </a:prstGeom>
          <a:noFill/>
          <a:ln w="9525">
            <a:noFill/>
            <a:miter lim="800000"/>
            <a:headEnd/>
            <a:tailEnd/>
          </a:ln>
        </p:spPr>
        <p:txBody>
          <a:bodyPr anchor="ctr">
            <a:normAutofit/>
          </a:bodyPr>
          <a:lstStyle/>
          <a:p>
            <a:pPr eaLnBrk="0" hangingPunct="0">
              <a:defRPr/>
            </a:pPr>
            <a:r>
              <a:rPr lang="en-US" sz="4000" b="1" dirty="0" smtClean="0">
                <a:solidFill>
                  <a:schemeClr val="bg1"/>
                </a:solidFill>
                <a:latin typeface="+mj-lt"/>
                <a:ea typeface="+mj-ea"/>
                <a:cs typeface="Arial" charset="0"/>
              </a:rPr>
              <a:t>git fetch</a:t>
            </a:r>
            <a:endParaRPr lang="en-US" sz="4000" b="1" dirty="0">
              <a:latin typeface="+mj-lt"/>
              <a:ea typeface="+mj-ea"/>
              <a:cs typeface="Arial" charset="0"/>
            </a:endParaRPr>
          </a:p>
        </p:txBody>
      </p:sp>
      <p:sp>
        <p:nvSpPr>
          <p:cNvPr id="8" name="TextBox 7"/>
          <p:cNvSpPr txBox="1"/>
          <p:nvPr/>
        </p:nvSpPr>
        <p:spPr>
          <a:xfrm>
            <a:off x="695459" y="1641297"/>
            <a:ext cx="5898524" cy="461665"/>
          </a:xfrm>
          <a:prstGeom prst="rect">
            <a:avLst/>
          </a:prstGeom>
          <a:noFill/>
        </p:spPr>
        <p:txBody>
          <a:bodyPr wrap="square">
            <a:spAutoFit/>
          </a:bodyPr>
          <a:lstStyle/>
          <a:p>
            <a:pPr>
              <a:defRPr/>
            </a:pPr>
            <a:r>
              <a:rPr lang="ru-RU" sz="2400" b="1" dirty="0" smtClean="0">
                <a:solidFill>
                  <a:schemeClr val="accent1">
                    <a:lumMod val="75000"/>
                  </a:schemeClr>
                </a:solidFill>
                <a:latin typeface="Arial" charset="0"/>
                <a:ea typeface="Osaka"/>
                <a:cs typeface="Osaka"/>
              </a:rPr>
              <a:t>Обновление </a:t>
            </a:r>
            <a:r>
              <a:rPr lang="en-US" sz="2400" b="1" dirty="0" smtClean="0">
                <a:solidFill>
                  <a:schemeClr val="accent1">
                    <a:lumMod val="75000"/>
                  </a:schemeClr>
                </a:solidFill>
                <a:latin typeface="Arial" charset="0"/>
                <a:ea typeface="Osaka"/>
                <a:cs typeface="Osaka"/>
              </a:rPr>
              <a:t>remote-tracking branches</a:t>
            </a:r>
            <a:endParaRPr lang="en-US" sz="2400" b="1" dirty="0">
              <a:solidFill>
                <a:schemeClr val="accent1">
                  <a:lumMod val="75000"/>
                </a:schemeClr>
              </a:solidFill>
              <a:latin typeface="Arial" charset="0"/>
              <a:ea typeface="Osaka"/>
              <a:cs typeface="Osaka"/>
            </a:endParaRPr>
          </a:p>
        </p:txBody>
      </p:sp>
      <p:sp>
        <p:nvSpPr>
          <p:cNvPr id="3" name="Rectangle 2"/>
          <p:cNvSpPr/>
          <p:nvPr/>
        </p:nvSpPr>
        <p:spPr>
          <a:xfrm>
            <a:off x="695459" y="5986402"/>
            <a:ext cx="2954655" cy="400110"/>
          </a:xfrm>
          <a:prstGeom prst="rect">
            <a:avLst/>
          </a:prstGeom>
        </p:spPr>
        <p:txBody>
          <a:bodyPr wrap="none">
            <a:spAutoFit/>
          </a:bodyPr>
          <a:lstStyle/>
          <a:p>
            <a:r>
              <a:rPr lang="en-US" sz="2000" b="1" dirty="0">
                <a:latin typeface="Courier New" panose="02070309020205020404" pitchFamily="49" charset="0"/>
                <a:cs typeface="Courier New" panose="02070309020205020404" pitchFamily="49" charset="0"/>
              </a:rPr>
              <a:t>$ git fetch origin</a:t>
            </a:r>
          </a:p>
        </p:txBody>
      </p:sp>
      <p:pic>
        <p:nvPicPr>
          <p:cNvPr id="5" name="Picture 4"/>
          <p:cNvPicPr>
            <a:picLocks noChangeAspect="1"/>
          </p:cNvPicPr>
          <p:nvPr/>
        </p:nvPicPr>
        <p:blipFill>
          <a:blip r:embed="rId5" cstate="print"/>
          <a:stretch>
            <a:fillRect/>
          </a:stretch>
        </p:blipFill>
        <p:spPr>
          <a:xfrm>
            <a:off x="648616" y="2102962"/>
            <a:ext cx="7846767" cy="3746015"/>
          </a:xfrm>
          <a:prstGeom prst="rect">
            <a:avLst/>
          </a:prstGeom>
        </p:spPr>
      </p:pic>
      <p:sp>
        <p:nvSpPr>
          <p:cNvPr id="2" name="Номер слайда 1"/>
          <p:cNvSpPr>
            <a:spLocks noGrp="1"/>
          </p:cNvSpPr>
          <p:nvPr>
            <p:ph type="sldNum" sz="quarter" idx="12"/>
          </p:nvPr>
        </p:nvSpPr>
        <p:spPr/>
        <p:txBody>
          <a:bodyPr/>
          <a:lstStyle/>
          <a:p>
            <a:pPr>
              <a:defRPr/>
            </a:pPr>
            <a:fld id="{DB039FE8-881C-41EE-951E-DAD710D8B433}" type="slidenum">
              <a:rPr lang="en-US" smtClean="0"/>
              <a:pPr>
                <a:defRPr/>
              </a:pPr>
              <a:t>32</a:t>
            </a:fld>
            <a:r>
              <a:rPr lang="ru-RU" smtClean="0"/>
              <a:t> </a:t>
            </a:r>
            <a:r>
              <a:rPr lang="en-US" smtClean="0"/>
              <a:t>/ 46</a:t>
            </a:r>
            <a:endParaRPr lang="en-US" dirty="0" smtClean="0"/>
          </a:p>
        </p:txBody>
      </p:sp>
    </p:spTree>
    <p:extLst>
      <p:ext uri="{BB962C8B-B14F-4D97-AF65-F5344CB8AC3E}">
        <p14:creationId xmlns:p14="http://schemas.microsoft.com/office/powerpoint/2010/main" val="19905507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9" descr="Photo_SymbolMap_mk_05f.jpg"/>
          <p:cNvPicPr>
            <a:picLocks noChangeAspect="1"/>
          </p:cNvPicPr>
          <p:nvPr/>
        </p:nvPicPr>
        <p:blipFill rotWithShape="1">
          <a:blip r:embed="rId3" cstate="print"/>
          <a:srcRect t="26015" b="50037"/>
          <a:stretch/>
        </p:blipFill>
        <p:spPr bwMode="auto">
          <a:xfrm>
            <a:off x="0" y="0"/>
            <a:ext cx="9144000" cy="1459523"/>
          </a:xfrm>
          <a:prstGeom prst="rect">
            <a:avLst/>
          </a:prstGeom>
          <a:noFill/>
          <a:ln w="9525">
            <a:noFill/>
            <a:miter lim="800000"/>
            <a:headEnd/>
            <a:tailEnd/>
          </a:ln>
        </p:spPr>
      </p:pic>
      <p:sp>
        <p:nvSpPr>
          <p:cNvPr id="7" name="Rectangle 6"/>
          <p:cNvSpPr/>
          <p:nvPr/>
        </p:nvSpPr>
        <p:spPr>
          <a:xfrm>
            <a:off x="0" y="369100"/>
            <a:ext cx="9144000" cy="1095375"/>
          </a:xfrm>
          <a:prstGeom prst="rect">
            <a:avLst/>
          </a:prstGeom>
          <a:solidFill>
            <a:srgbClr val="000000">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Narrow" pitchFamily="34" charset="0"/>
              </a:rPr>
              <a:t>   </a:t>
            </a:r>
          </a:p>
        </p:txBody>
      </p:sp>
      <p:pic>
        <p:nvPicPr>
          <p:cNvPr id="3077" name="Picture 23" descr="cqg_logo_color_blackPlusRed.png"/>
          <p:cNvPicPr>
            <a:picLocks noChangeAspect="1"/>
          </p:cNvPicPr>
          <p:nvPr/>
        </p:nvPicPr>
        <p:blipFill>
          <a:blip r:embed="rId4" cstate="print"/>
          <a:srcRect/>
          <a:stretch>
            <a:fillRect/>
          </a:stretch>
        </p:blipFill>
        <p:spPr bwMode="auto">
          <a:xfrm>
            <a:off x="7940675" y="6386513"/>
            <a:ext cx="931863" cy="219075"/>
          </a:xfrm>
          <a:prstGeom prst="rect">
            <a:avLst/>
          </a:prstGeom>
          <a:noFill/>
          <a:ln w="9525">
            <a:noFill/>
            <a:miter lim="800000"/>
            <a:headEnd/>
            <a:tailEnd/>
          </a:ln>
        </p:spPr>
      </p:pic>
      <p:sp>
        <p:nvSpPr>
          <p:cNvPr id="9" name="Title 1"/>
          <p:cNvSpPr txBox="1">
            <a:spLocks/>
          </p:cNvSpPr>
          <p:nvPr/>
        </p:nvSpPr>
        <p:spPr bwMode="auto">
          <a:xfrm>
            <a:off x="339725" y="181774"/>
            <a:ext cx="8686800" cy="1470025"/>
          </a:xfrm>
          <a:prstGeom prst="rect">
            <a:avLst/>
          </a:prstGeom>
          <a:noFill/>
          <a:ln w="9525">
            <a:noFill/>
            <a:miter lim="800000"/>
            <a:headEnd/>
            <a:tailEnd/>
          </a:ln>
        </p:spPr>
        <p:txBody>
          <a:bodyPr anchor="ctr">
            <a:normAutofit/>
          </a:bodyPr>
          <a:lstStyle/>
          <a:p>
            <a:pPr eaLnBrk="0" hangingPunct="0">
              <a:defRPr/>
            </a:pPr>
            <a:r>
              <a:rPr lang="ru-RU" sz="4000" b="1" dirty="0" smtClean="0">
                <a:solidFill>
                  <a:schemeClr val="bg1"/>
                </a:solidFill>
                <a:latin typeface="+mj-lt"/>
                <a:ea typeface="+mj-ea"/>
                <a:cs typeface="Arial" charset="0"/>
              </a:rPr>
              <a:t>Расхождение бранчей</a:t>
            </a:r>
            <a:endParaRPr lang="en-US" sz="4000" b="1" dirty="0">
              <a:latin typeface="+mj-lt"/>
              <a:ea typeface="+mj-ea"/>
              <a:cs typeface="Arial" charset="0"/>
            </a:endParaRPr>
          </a:p>
        </p:txBody>
      </p:sp>
      <p:sp>
        <p:nvSpPr>
          <p:cNvPr id="8" name="Rectangle 7"/>
          <p:cNvSpPr/>
          <p:nvPr/>
        </p:nvSpPr>
        <p:spPr>
          <a:xfrm>
            <a:off x="543185" y="5505455"/>
            <a:ext cx="5262979" cy="707886"/>
          </a:xfrm>
          <a:prstGeom prst="rect">
            <a:avLst/>
          </a:prstGeom>
        </p:spPr>
        <p:txBody>
          <a:bodyPr wrap="none">
            <a:spAutoFit/>
          </a:bodyPr>
          <a:lstStyle/>
          <a:p>
            <a:r>
              <a:rPr lang="en-US" sz="2000" b="1" dirty="0" smtClean="0">
                <a:latin typeface="Courier New" panose="02070309020205020404" pitchFamily="49" charset="0"/>
                <a:cs typeface="Courier New" panose="02070309020205020404" pitchFamily="49" charset="0"/>
              </a:rPr>
              <a:t>$ git push origin master  </a:t>
            </a:r>
            <a:r>
              <a:rPr lang="en-US" sz="2000" b="1" dirty="0" smtClean="0">
                <a:solidFill>
                  <a:schemeClr val="bg1">
                    <a:lumMod val="50000"/>
                  </a:schemeClr>
                </a:solidFill>
                <a:latin typeface="Courier New" panose="02070309020205020404" pitchFamily="49" charset="0"/>
                <a:cs typeface="Courier New" panose="02070309020205020404" pitchFamily="49" charset="0"/>
              </a:rPr>
              <a:t># fails</a:t>
            </a:r>
          </a:p>
          <a:p>
            <a:r>
              <a:rPr lang="en-US" sz="2000" b="1" dirty="0" smtClean="0">
                <a:latin typeface="Courier New" panose="02070309020205020404" pitchFamily="49" charset="0"/>
                <a:cs typeface="Courier New" panose="02070309020205020404" pitchFamily="49" charset="0"/>
              </a:rPr>
              <a:t>$ git fetch origin</a:t>
            </a:r>
            <a:endParaRPr lang="en-US" sz="2000" b="1" dirty="0">
              <a:latin typeface="Courier New" panose="02070309020205020404" pitchFamily="49" charset="0"/>
              <a:cs typeface="Courier New" panose="02070309020205020404" pitchFamily="49" charset="0"/>
            </a:endParaRPr>
          </a:p>
        </p:txBody>
      </p:sp>
      <p:pic>
        <p:nvPicPr>
          <p:cNvPr id="5" name="Picture 4"/>
          <p:cNvPicPr>
            <a:picLocks noChangeAspect="1"/>
          </p:cNvPicPr>
          <p:nvPr/>
        </p:nvPicPr>
        <p:blipFill>
          <a:blip r:embed="rId5" cstate="print"/>
          <a:stretch>
            <a:fillRect/>
          </a:stretch>
        </p:blipFill>
        <p:spPr>
          <a:xfrm>
            <a:off x="222250" y="1651799"/>
            <a:ext cx="8606975" cy="3661380"/>
          </a:xfrm>
          <a:prstGeom prst="rect">
            <a:avLst/>
          </a:prstGeom>
        </p:spPr>
      </p:pic>
      <p:sp>
        <p:nvSpPr>
          <p:cNvPr id="2" name="Номер слайда 1"/>
          <p:cNvSpPr>
            <a:spLocks noGrp="1"/>
          </p:cNvSpPr>
          <p:nvPr>
            <p:ph type="sldNum" sz="quarter" idx="12"/>
          </p:nvPr>
        </p:nvSpPr>
        <p:spPr/>
        <p:txBody>
          <a:bodyPr/>
          <a:lstStyle/>
          <a:p>
            <a:pPr>
              <a:defRPr/>
            </a:pPr>
            <a:fld id="{DB039FE8-881C-41EE-951E-DAD710D8B433}" type="slidenum">
              <a:rPr lang="en-US" smtClean="0"/>
              <a:pPr>
                <a:defRPr/>
              </a:pPr>
              <a:t>33</a:t>
            </a:fld>
            <a:r>
              <a:rPr lang="ru-RU" smtClean="0"/>
              <a:t> </a:t>
            </a:r>
            <a:r>
              <a:rPr lang="en-US" smtClean="0"/>
              <a:t>/ 46</a:t>
            </a:r>
            <a:endParaRPr lang="en-US" dirty="0" smtClean="0"/>
          </a:p>
        </p:txBody>
      </p:sp>
    </p:spTree>
    <p:extLst>
      <p:ext uri="{BB962C8B-B14F-4D97-AF65-F5344CB8AC3E}">
        <p14:creationId xmlns:p14="http://schemas.microsoft.com/office/powerpoint/2010/main" val="41647765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9" descr="Photo_SymbolMap_mk_05f.jpg"/>
          <p:cNvPicPr>
            <a:picLocks noChangeAspect="1"/>
          </p:cNvPicPr>
          <p:nvPr/>
        </p:nvPicPr>
        <p:blipFill rotWithShape="1">
          <a:blip r:embed="rId3" cstate="print"/>
          <a:srcRect t="26015" b="50037"/>
          <a:stretch/>
        </p:blipFill>
        <p:spPr bwMode="auto">
          <a:xfrm>
            <a:off x="0" y="0"/>
            <a:ext cx="9144000" cy="1459523"/>
          </a:xfrm>
          <a:prstGeom prst="rect">
            <a:avLst/>
          </a:prstGeom>
          <a:noFill/>
          <a:ln w="9525">
            <a:noFill/>
            <a:miter lim="800000"/>
            <a:headEnd/>
            <a:tailEnd/>
          </a:ln>
        </p:spPr>
      </p:pic>
      <p:sp>
        <p:nvSpPr>
          <p:cNvPr id="7" name="Rectangle 6"/>
          <p:cNvSpPr/>
          <p:nvPr/>
        </p:nvSpPr>
        <p:spPr>
          <a:xfrm>
            <a:off x="0" y="369100"/>
            <a:ext cx="9144000" cy="1095375"/>
          </a:xfrm>
          <a:prstGeom prst="rect">
            <a:avLst/>
          </a:prstGeom>
          <a:solidFill>
            <a:srgbClr val="000000">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Narrow" pitchFamily="34" charset="0"/>
              </a:rPr>
              <a:t>   </a:t>
            </a:r>
          </a:p>
        </p:txBody>
      </p:sp>
      <p:pic>
        <p:nvPicPr>
          <p:cNvPr id="3077" name="Picture 23" descr="cqg_logo_color_blackPlusRed.png"/>
          <p:cNvPicPr>
            <a:picLocks noChangeAspect="1"/>
          </p:cNvPicPr>
          <p:nvPr/>
        </p:nvPicPr>
        <p:blipFill>
          <a:blip r:embed="rId4" cstate="print"/>
          <a:srcRect/>
          <a:stretch>
            <a:fillRect/>
          </a:stretch>
        </p:blipFill>
        <p:spPr bwMode="auto">
          <a:xfrm>
            <a:off x="7940675" y="6386513"/>
            <a:ext cx="931863" cy="219075"/>
          </a:xfrm>
          <a:prstGeom prst="rect">
            <a:avLst/>
          </a:prstGeom>
          <a:noFill/>
          <a:ln w="9525">
            <a:noFill/>
            <a:miter lim="800000"/>
            <a:headEnd/>
            <a:tailEnd/>
          </a:ln>
        </p:spPr>
      </p:pic>
      <p:sp>
        <p:nvSpPr>
          <p:cNvPr id="9" name="Title 1"/>
          <p:cNvSpPr txBox="1">
            <a:spLocks/>
          </p:cNvSpPr>
          <p:nvPr/>
        </p:nvSpPr>
        <p:spPr bwMode="auto">
          <a:xfrm>
            <a:off x="339725" y="181774"/>
            <a:ext cx="8686800" cy="1470025"/>
          </a:xfrm>
          <a:prstGeom prst="rect">
            <a:avLst/>
          </a:prstGeom>
          <a:noFill/>
          <a:ln w="9525">
            <a:noFill/>
            <a:miter lim="800000"/>
            <a:headEnd/>
            <a:tailEnd/>
          </a:ln>
        </p:spPr>
        <p:txBody>
          <a:bodyPr anchor="ctr">
            <a:normAutofit/>
          </a:bodyPr>
          <a:lstStyle/>
          <a:p>
            <a:pPr eaLnBrk="0" hangingPunct="0">
              <a:defRPr/>
            </a:pPr>
            <a:r>
              <a:rPr lang="ru-RU" sz="4000" b="1" dirty="0" smtClean="0">
                <a:solidFill>
                  <a:schemeClr val="bg1"/>
                </a:solidFill>
                <a:latin typeface="+mj-lt"/>
                <a:ea typeface="+mj-ea"/>
                <a:cs typeface="Arial" charset="0"/>
              </a:rPr>
              <a:t>Объединение изменений: </a:t>
            </a:r>
            <a:r>
              <a:rPr lang="en-US" sz="4000" b="1" dirty="0" smtClean="0">
                <a:solidFill>
                  <a:schemeClr val="bg1"/>
                </a:solidFill>
                <a:latin typeface="+mj-lt"/>
                <a:ea typeface="+mj-ea"/>
                <a:cs typeface="Arial" charset="0"/>
              </a:rPr>
              <a:t>merge</a:t>
            </a:r>
            <a:endParaRPr lang="en-US" sz="4000" b="1" dirty="0">
              <a:latin typeface="+mj-lt"/>
              <a:ea typeface="+mj-ea"/>
              <a:cs typeface="Arial" charset="0"/>
            </a:endParaRPr>
          </a:p>
        </p:txBody>
      </p:sp>
      <p:sp>
        <p:nvSpPr>
          <p:cNvPr id="3" name="TextBox 2"/>
          <p:cNvSpPr txBox="1"/>
          <p:nvPr/>
        </p:nvSpPr>
        <p:spPr>
          <a:xfrm>
            <a:off x="1339091" y="5374000"/>
            <a:ext cx="4070345" cy="1292662"/>
          </a:xfrm>
          <a:prstGeom prst="rect">
            <a:avLst/>
          </a:prstGeom>
          <a:noFill/>
        </p:spPr>
        <p:txBody>
          <a:bodyPr wrap="none" rtlCol="0">
            <a:spAutoFit/>
          </a:bodyPr>
          <a:lstStyle/>
          <a:p>
            <a:pPr marL="342900" indent="-342900">
              <a:buFont typeface="+mj-lt"/>
              <a:buAutoNum type="arabicPeriod"/>
            </a:pPr>
            <a:r>
              <a:rPr lang="en-US" sz="2000" b="1" dirty="0" smtClean="0">
                <a:latin typeface="Courier New" panose="02070309020205020404" pitchFamily="49" charset="0"/>
                <a:cs typeface="Courier New" panose="02070309020205020404" pitchFamily="49" charset="0"/>
              </a:rPr>
              <a:t>git fetch origin</a:t>
            </a:r>
          </a:p>
          <a:p>
            <a:pPr marL="342900" indent="-342900">
              <a:buFont typeface="+mj-lt"/>
              <a:buAutoNum type="arabicPeriod"/>
            </a:pPr>
            <a:r>
              <a:rPr lang="en-US" sz="2000" b="1" dirty="0" smtClean="0">
                <a:latin typeface="Courier New" panose="02070309020205020404" pitchFamily="49" charset="0"/>
                <a:cs typeface="Courier New" panose="02070309020205020404" pitchFamily="49" charset="0"/>
              </a:rPr>
              <a:t>git merge origin/master</a:t>
            </a:r>
            <a:endParaRPr lang="ru-RU" sz="2000" b="1" dirty="0" smtClean="0">
              <a:latin typeface="Courier New" panose="02070309020205020404" pitchFamily="49" charset="0"/>
              <a:cs typeface="Courier New" panose="02070309020205020404" pitchFamily="49" charset="0"/>
            </a:endParaRPr>
          </a:p>
          <a:p>
            <a:pPr marL="342900" indent="-342900">
              <a:buFont typeface="+mj-lt"/>
              <a:buAutoNum type="arabicPeriod"/>
            </a:pPr>
            <a:r>
              <a:rPr lang="en-US" sz="2000" b="1" dirty="0" smtClean="0">
                <a:latin typeface="Courier New" panose="02070309020205020404" pitchFamily="49" charset="0"/>
                <a:cs typeface="Courier New" panose="02070309020205020404" pitchFamily="49" charset="0"/>
              </a:rPr>
              <a:t>git push origin master</a:t>
            </a:r>
          </a:p>
          <a:p>
            <a:pPr marL="342900" indent="-342900">
              <a:buFont typeface="+mj-lt"/>
              <a:buAutoNum type="arabicPeriod"/>
            </a:pPr>
            <a:endParaRPr lang="en-US" dirty="0"/>
          </a:p>
        </p:txBody>
      </p:sp>
      <p:pic>
        <p:nvPicPr>
          <p:cNvPr id="5" name="Picture 4"/>
          <p:cNvPicPr>
            <a:picLocks noChangeAspect="1"/>
          </p:cNvPicPr>
          <p:nvPr/>
        </p:nvPicPr>
        <p:blipFill>
          <a:blip r:embed="rId5" cstate="print"/>
          <a:stretch>
            <a:fillRect/>
          </a:stretch>
        </p:blipFill>
        <p:spPr>
          <a:xfrm>
            <a:off x="1089517" y="1641297"/>
            <a:ext cx="6851158" cy="3730075"/>
          </a:xfrm>
          <a:prstGeom prst="rect">
            <a:avLst/>
          </a:prstGeom>
        </p:spPr>
      </p:pic>
      <p:sp>
        <p:nvSpPr>
          <p:cNvPr id="2" name="Номер слайда 1"/>
          <p:cNvSpPr>
            <a:spLocks noGrp="1"/>
          </p:cNvSpPr>
          <p:nvPr>
            <p:ph type="sldNum" sz="quarter" idx="12"/>
          </p:nvPr>
        </p:nvSpPr>
        <p:spPr/>
        <p:txBody>
          <a:bodyPr/>
          <a:lstStyle/>
          <a:p>
            <a:pPr>
              <a:defRPr/>
            </a:pPr>
            <a:fld id="{DB039FE8-881C-41EE-951E-DAD710D8B433}" type="slidenum">
              <a:rPr lang="en-US" smtClean="0"/>
              <a:pPr>
                <a:defRPr/>
              </a:pPr>
              <a:t>34</a:t>
            </a:fld>
            <a:r>
              <a:rPr lang="ru-RU" smtClean="0"/>
              <a:t> </a:t>
            </a:r>
            <a:r>
              <a:rPr lang="en-US" smtClean="0"/>
              <a:t>/ 46</a:t>
            </a:r>
            <a:endParaRPr lang="en-US" dirty="0" smtClean="0"/>
          </a:p>
        </p:txBody>
      </p:sp>
    </p:spTree>
    <p:extLst>
      <p:ext uri="{BB962C8B-B14F-4D97-AF65-F5344CB8AC3E}">
        <p14:creationId xmlns:p14="http://schemas.microsoft.com/office/powerpoint/2010/main" val="208150645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9" descr="Photo_SymbolMap_mk_05f.jpg"/>
          <p:cNvPicPr>
            <a:picLocks noChangeAspect="1"/>
          </p:cNvPicPr>
          <p:nvPr/>
        </p:nvPicPr>
        <p:blipFill rotWithShape="1">
          <a:blip r:embed="rId3" cstate="print"/>
          <a:srcRect t="26015" b="50037"/>
          <a:stretch/>
        </p:blipFill>
        <p:spPr bwMode="auto">
          <a:xfrm>
            <a:off x="0" y="0"/>
            <a:ext cx="9144000" cy="1459523"/>
          </a:xfrm>
          <a:prstGeom prst="rect">
            <a:avLst/>
          </a:prstGeom>
          <a:noFill/>
          <a:ln w="9525">
            <a:noFill/>
            <a:miter lim="800000"/>
            <a:headEnd/>
            <a:tailEnd/>
          </a:ln>
        </p:spPr>
      </p:pic>
      <p:sp>
        <p:nvSpPr>
          <p:cNvPr id="7" name="Rectangle 6"/>
          <p:cNvSpPr/>
          <p:nvPr/>
        </p:nvSpPr>
        <p:spPr>
          <a:xfrm>
            <a:off x="0" y="369100"/>
            <a:ext cx="9144000" cy="1095375"/>
          </a:xfrm>
          <a:prstGeom prst="rect">
            <a:avLst/>
          </a:prstGeom>
          <a:solidFill>
            <a:srgbClr val="000000">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Narrow" pitchFamily="34" charset="0"/>
              </a:rPr>
              <a:t>   </a:t>
            </a:r>
          </a:p>
        </p:txBody>
      </p:sp>
      <p:pic>
        <p:nvPicPr>
          <p:cNvPr id="3077" name="Picture 23" descr="cqg_logo_color_blackPlusRed.png"/>
          <p:cNvPicPr>
            <a:picLocks noChangeAspect="1"/>
          </p:cNvPicPr>
          <p:nvPr/>
        </p:nvPicPr>
        <p:blipFill>
          <a:blip r:embed="rId4" cstate="print"/>
          <a:srcRect/>
          <a:stretch>
            <a:fillRect/>
          </a:stretch>
        </p:blipFill>
        <p:spPr bwMode="auto">
          <a:xfrm>
            <a:off x="7940675" y="6386513"/>
            <a:ext cx="931863" cy="219075"/>
          </a:xfrm>
          <a:prstGeom prst="rect">
            <a:avLst/>
          </a:prstGeom>
          <a:noFill/>
          <a:ln w="9525">
            <a:noFill/>
            <a:miter lim="800000"/>
            <a:headEnd/>
            <a:tailEnd/>
          </a:ln>
        </p:spPr>
      </p:pic>
      <p:sp>
        <p:nvSpPr>
          <p:cNvPr id="9" name="Title 1"/>
          <p:cNvSpPr txBox="1">
            <a:spLocks/>
          </p:cNvSpPr>
          <p:nvPr/>
        </p:nvSpPr>
        <p:spPr bwMode="auto">
          <a:xfrm>
            <a:off x="339725" y="181774"/>
            <a:ext cx="8686800" cy="1470025"/>
          </a:xfrm>
          <a:prstGeom prst="rect">
            <a:avLst/>
          </a:prstGeom>
          <a:noFill/>
          <a:ln w="9525">
            <a:noFill/>
            <a:miter lim="800000"/>
            <a:headEnd/>
            <a:tailEnd/>
          </a:ln>
        </p:spPr>
        <p:txBody>
          <a:bodyPr anchor="ctr">
            <a:normAutofit/>
          </a:bodyPr>
          <a:lstStyle/>
          <a:p>
            <a:pPr eaLnBrk="0" hangingPunct="0">
              <a:defRPr/>
            </a:pPr>
            <a:r>
              <a:rPr lang="ru-RU" sz="4000" b="1" dirty="0" smtClean="0">
                <a:solidFill>
                  <a:schemeClr val="bg1"/>
                </a:solidFill>
                <a:latin typeface="+mj-lt"/>
                <a:ea typeface="+mj-ea"/>
                <a:cs typeface="Arial" charset="0"/>
              </a:rPr>
              <a:t>Недостаток подхода</a:t>
            </a:r>
            <a:endParaRPr lang="en-US" sz="4000" b="1" dirty="0">
              <a:latin typeface="+mj-lt"/>
              <a:ea typeface="+mj-ea"/>
              <a:cs typeface="Arial" charset="0"/>
            </a:endParaRPr>
          </a:p>
        </p:txBody>
      </p:sp>
      <p:sp>
        <p:nvSpPr>
          <p:cNvPr id="3" name="TextBox 2"/>
          <p:cNvSpPr txBox="1"/>
          <p:nvPr/>
        </p:nvSpPr>
        <p:spPr>
          <a:xfrm>
            <a:off x="4572000" y="3003492"/>
            <a:ext cx="4223309" cy="1015663"/>
          </a:xfrm>
          <a:prstGeom prst="rect">
            <a:avLst/>
          </a:prstGeom>
          <a:noFill/>
        </p:spPr>
        <p:txBody>
          <a:bodyPr wrap="square" rtlCol="0">
            <a:spAutoFit/>
          </a:bodyPr>
          <a:lstStyle/>
          <a:p>
            <a:pPr marL="342900" indent="-342900">
              <a:buFont typeface="Wingdings" panose="05000000000000000000" pitchFamily="2" charset="2"/>
              <a:buChar char="Ø"/>
            </a:pPr>
            <a:r>
              <a:rPr lang="ru-RU" sz="2000" dirty="0" smtClean="0"/>
              <a:t>Слишком много параллельных бранчей и мержей затрудняет восприятие истории</a:t>
            </a:r>
            <a:endParaRPr lang="en-US" sz="2000" dirty="0"/>
          </a:p>
        </p:txBody>
      </p:sp>
      <p:pic>
        <p:nvPicPr>
          <p:cNvPr id="10" name="Picture 9"/>
          <p:cNvPicPr>
            <a:picLocks noChangeAspect="1"/>
          </p:cNvPicPr>
          <p:nvPr/>
        </p:nvPicPr>
        <p:blipFill>
          <a:blip r:embed="rId5" cstate="print"/>
          <a:stretch>
            <a:fillRect/>
          </a:stretch>
        </p:blipFill>
        <p:spPr>
          <a:xfrm>
            <a:off x="339724" y="1459999"/>
            <a:ext cx="3459543" cy="5344550"/>
          </a:xfrm>
          <a:prstGeom prst="rect">
            <a:avLst/>
          </a:prstGeom>
        </p:spPr>
      </p:pic>
      <p:sp>
        <p:nvSpPr>
          <p:cNvPr id="2" name="Номер слайда 1"/>
          <p:cNvSpPr>
            <a:spLocks noGrp="1"/>
          </p:cNvSpPr>
          <p:nvPr>
            <p:ph type="sldNum" sz="quarter" idx="12"/>
          </p:nvPr>
        </p:nvSpPr>
        <p:spPr/>
        <p:txBody>
          <a:bodyPr/>
          <a:lstStyle/>
          <a:p>
            <a:pPr>
              <a:defRPr/>
            </a:pPr>
            <a:fld id="{DB039FE8-881C-41EE-951E-DAD710D8B433}" type="slidenum">
              <a:rPr lang="en-US" smtClean="0"/>
              <a:pPr>
                <a:defRPr/>
              </a:pPr>
              <a:t>35</a:t>
            </a:fld>
            <a:r>
              <a:rPr lang="ru-RU" smtClean="0"/>
              <a:t> </a:t>
            </a:r>
            <a:r>
              <a:rPr lang="en-US" smtClean="0"/>
              <a:t>/ 46</a:t>
            </a:r>
            <a:endParaRPr lang="en-US" dirty="0" smtClean="0"/>
          </a:p>
        </p:txBody>
      </p:sp>
    </p:spTree>
    <p:extLst>
      <p:ext uri="{BB962C8B-B14F-4D97-AF65-F5344CB8AC3E}">
        <p14:creationId xmlns:p14="http://schemas.microsoft.com/office/powerpoint/2010/main" val="13104958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9" descr="Photo_SymbolMap_mk_05f.jpg"/>
          <p:cNvPicPr>
            <a:picLocks noChangeAspect="1"/>
          </p:cNvPicPr>
          <p:nvPr/>
        </p:nvPicPr>
        <p:blipFill rotWithShape="1">
          <a:blip r:embed="rId3" cstate="print"/>
          <a:srcRect t="26015" b="50037"/>
          <a:stretch/>
        </p:blipFill>
        <p:spPr bwMode="auto">
          <a:xfrm>
            <a:off x="0" y="0"/>
            <a:ext cx="9144000" cy="1459523"/>
          </a:xfrm>
          <a:prstGeom prst="rect">
            <a:avLst/>
          </a:prstGeom>
          <a:noFill/>
          <a:ln w="9525">
            <a:noFill/>
            <a:miter lim="800000"/>
            <a:headEnd/>
            <a:tailEnd/>
          </a:ln>
        </p:spPr>
      </p:pic>
      <p:sp>
        <p:nvSpPr>
          <p:cNvPr id="7" name="Rectangle 6"/>
          <p:cNvSpPr/>
          <p:nvPr/>
        </p:nvSpPr>
        <p:spPr>
          <a:xfrm>
            <a:off x="0" y="369100"/>
            <a:ext cx="9144000" cy="1095375"/>
          </a:xfrm>
          <a:prstGeom prst="rect">
            <a:avLst/>
          </a:prstGeom>
          <a:solidFill>
            <a:srgbClr val="000000">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Narrow" pitchFamily="34" charset="0"/>
              </a:rPr>
              <a:t>   </a:t>
            </a:r>
          </a:p>
        </p:txBody>
      </p:sp>
      <p:pic>
        <p:nvPicPr>
          <p:cNvPr id="3077" name="Picture 23" descr="cqg_logo_color_blackPlusRed.png"/>
          <p:cNvPicPr>
            <a:picLocks noChangeAspect="1"/>
          </p:cNvPicPr>
          <p:nvPr/>
        </p:nvPicPr>
        <p:blipFill>
          <a:blip r:embed="rId4" cstate="print"/>
          <a:srcRect/>
          <a:stretch>
            <a:fillRect/>
          </a:stretch>
        </p:blipFill>
        <p:spPr bwMode="auto">
          <a:xfrm>
            <a:off x="7940675" y="6386513"/>
            <a:ext cx="931863" cy="219075"/>
          </a:xfrm>
          <a:prstGeom prst="rect">
            <a:avLst/>
          </a:prstGeom>
          <a:noFill/>
          <a:ln w="9525">
            <a:noFill/>
            <a:miter lim="800000"/>
            <a:headEnd/>
            <a:tailEnd/>
          </a:ln>
        </p:spPr>
      </p:pic>
      <p:sp>
        <p:nvSpPr>
          <p:cNvPr id="9" name="Title 1"/>
          <p:cNvSpPr txBox="1">
            <a:spLocks/>
          </p:cNvSpPr>
          <p:nvPr/>
        </p:nvSpPr>
        <p:spPr bwMode="auto">
          <a:xfrm>
            <a:off x="339725" y="181774"/>
            <a:ext cx="8686800" cy="1470025"/>
          </a:xfrm>
          <a:prstGeom prst="rect">
            <a:avLst/>
          </a:prstGeom>
          <a:noFill/>
          <a:ln w="9525">
            <a:noFill/>
            <a:miter lim="800000"/>
            <a:headEnd/>
            <a:tailEnd/>
          </a:ln>
        </p:spPr>
        <p:txBody>
          <a:bodyPr anchor="ctr">
            <a:normAutofit/>
          </a:bodyPr>
          <a:lstStyle/>
          <a:p>
            <a:pPr eaLnBrk="0" hangingPunct="0">
              <a:defRPr/>
            </a:pPr>
            <a:r>
              <a:rPr lang="ru-RU" sz="4000" b="1" dirty="0" smtClean="0">
                <a:solidFill>
                  <a:schemeClr val="bg1"/>
                </a:solidFill>
                <a:latin typeface="+mj-lt"/>
                <a:ea typeface="+mj-ea"/>
                <a:cs typeface="Arial" charset="0"/>
              </a:rPr>
              <a:t>Объединение изменений</a:t>
            </a:r>
            <a:r>
              <a:rPr lang="en-US" sz="4000" b="1" dirty="0" smtClean="0">
                <a:solidFill>
                  <a:schemeClr val="bg1"/>
                </a:solidFill>
                <a:latin typeface="+mj-lt"/>
                <a:ea typeface="+mj-ea"/>
                <a:cs typeface="Arial" charset="0"/>
              </a:rPr>
              <a:t>: rebase</a:t>
            </a:r>
            <a:endParaRPr lang="en-US" sz="4000" b="1" dirty="0">
              <a:latin typeface="+mj-lt"/>
              <a:ea typeface="+mj-ea"/>
              <a:cs typeface="Arial" charset="0"/>
            </a:endParaRPr>
          </a:p>
        </p:txBody>
      </p:sp>
      <p:sp>
        <p:nvSpPr>
          <p:cNvPr id="3" name="TextBox 2"/>
          <p:cNvSpPr txBox="1"/>
          <p:nvPr/>
        </p:nvSpPr>
        <p:spPr>
          <a:xfrm>
            <a:off x="1283075" y="5334369"/>
            <a:ext cx="4224233" cy="1015663"/>
          </a:xfrm>
          <a:prstGeom prst="rect">
            <a:avLst/>
          </a:prstGeom>
          <a:noFill/>
        </p:spPr>
        <p:txBody>
          <a:bodyPr wrap="none" rtlCol="0">
            <a:spAutoFit/>
          </a:bodyPr>
          <a:lstStyle/>
          <a:p>
            <a:pPr marL="342900" indent="-342900">
              <a:buFont typeface="+mj-lt"/>
              <a:buAutoNum type="arabicPeriod"/>
            </a:pPr>
            <a:r>
              <a:rPr lang="en-US" sz="2000" b="1" dirty="0" smtClean="0">
                <a:latin typeface="Courier New" panose="02070309020205020404" pitchFamily="49" charset="0"/>
                <a:cs typeface="Courier New" panose="02070309020205020404" pitchFamily="49" charset="0"/>
              </a:rPr>
              <a:t>git fetch origin</a:t>
            </a:r>
          </a:p>
          <a:p>
            <a:pPr marL="342900" indent="-342900">
              <a:buFont typeface="+mj-lt"/>
              <a:buAutoNum type="arabicPeriod"/>
            </a:pPr>
            <a:r>
              <a:rPr lang="en-US" sz="2000" b="1" dirty="0" smtClean="0">
                <a:latin typeface="Courier New" panose="02070309020205020404" pitchFamily="49" charset="0"/>
                <a:cs typeface="Courier New" panose="02070309020205020404" pitchFamily="49" charset="0"/>
              </a:rPr>
              <a:t>git rebase origin/master</a:t>
            </a:r>
          </a:p>
          <a:p>
            <a:pPr marL="342900" indent="-342900">
              <a:buFont typeface="+mj-lt"/>
              <a:buAutoNum type="arabicPeriod"/>
            </a:pPr>
            <a:r>
              <a:rPr lang="en-US" sz="2000" b="1" dirty="0" smtClean="0">
                <a:latin typeface="Courier New" panose="02070309020205020404" pitchFamily="49" charset="0"/>
                <a:cs typeface="Courier New" panose="02070309020205020404" pitchFamily="49" charset="0"/>
              </a:rPr>
              <a:t>git push origin master</a:t>
            </a:r>
            <a:endParaRPr lang="en-US" sz="2000" b="1"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5" cstate="print"/>
          <a:stretch>
            <a:fillRect/>
          </a:stretch>
        </p:blipFill>
        <p:spPr>
          <a:xfrm>
            <a:off x="1099042" y="1651799"/>
            <a:ext cx="6841633" cy="3693175"/>
          </a:xfrm>
          <a:prstGeom prst="rect">
            <a:avLst/>
          </a:prstGeom>
        </p:spPr>
      </p:pic>
      <p:sp>
        <p:nvSpPr>
          <p:cNvPr id="2" name="Номер слайда 1"/>
          <p:cNvSpPr>
            <a:spLocks noGrp="1"/>
          </p:cNvSpPr>
          <p:nvPr>
            <p:ph type="sldNum" sz="quarter" idx="12"/>
          </p:nvPr>
        </p:nvSpPr>
        <p:spPr/>
        <p:txBody>
          <a:bodyPr/>
          <a:lstStyle/>
          <a:p>
            <a:pPr>
              <a:defRPr/>
            </a:pPr>
            <a:fld id="{DB039FE8-881C-41EE-951E-DAD710D8B433}" type="slidenum">
              <a:rPr lang="en-US" smtClean="0"/>
              <a:pPr>
                <a:defRPr/>
              </a:pPr>
              <a:t>36</a:t>
            </a:fld>
            <a:r>
              <a:rPr lang="ru-RU" smtClean="0"/>
              <a:t> </a:t>
            </a:r>
            <a:r>
              <a:rPr lang="en-US" smtClean="0"/>
              <a:t>/ 46</a:t>
            </a:r>
            <a:endParaRPr lang="en-US" dirty="0" smtClean="0"/>
          </a:p>
        </p:txBody>
      </p:sp>
    </p:spTree>
    <p:extLst>
      <p:ext uri="{BB962C8B-B14F-4D97-AF65-F5344CB8AC3E}">
        <p14:creationId xmlns:p14="http://schemas.microsoft.com/office/powerpoint/2010/main" val="16164457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9" descr="Photo_SymbolMap_mk_05f.jpg"/>
          <p:cNvPicPr>
            <a:picLocks noChangeAspect="1"/>
          </p:cNvPicPr>
          <p:nvPr/>
        </p:nvPicPr>
        <p:blipFill rotWithShape="1">
          <a:blip r:embed="rId3" cstate="print"/>
          <a:srcRect t="26015" b="50037"/>
          <a:stretch/>
        </p:blipFill>
        <p:spPr bwMode="auto">
          <a:xfrm>
            <a:off x="0" y="0"/>
            <a:ext cx="9144000" cy="1459523"/>
          </a:xfrm>
          <a:prstGeom prst="rect">
            <a:avLst/>
          </a:prstGeom>
          <a:noFill/>
          <a:ln w="9525">
            <a:noFill/>
            <a:miter lim="800000"/>
            <a:headEnd/>
            <a:tailEnd/>
          </a:ln>
        </p:spPr>
      </p:pic>
      <p:sp>
        <p:nvSpPr>
          <p:cNvPr id="7" name="Rectangle 6"/>
          <p:cNvSpPr/>
          <p:nvPr/>
        </p:nvSpPr>
        <p:spPr>
          <a:xfrm>
            <a:off x="0" y="369100"/>
            <a:ext cx="9144000" cy="1095375"/>
          </a:xfrm>
          <a:prstGeom prst="rect">
            <a:avLst/>
          </a:prstGeom>
          <a:solidFill>
            <a:srgbClr val="000000">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Narrow" pitchFamily="34" charset="0"/>
              </a:rPr>
              <a:t>   </a:t>
            </a:r>
          </a:p>
        </p:txBody>
      </p:sp>
      <p:pic>
        <p:nvPicPr>
          <p:cNvPr id="3077" name="Picture 23" descr="cqg_logo_color_blackPlusRed.png"/>
          <p:cNvPicPr>
            <a:picLocks noChangeAspect="1"/>
          </p:cNvPicPr>
          <p:nvPr/>
        </p:nvPicPr>
        <p:blipFill>
          <a:blip r:embed="rId4" cstate="print"/>
          <a:srcRect/>
          <a:stretch>
            <a:fillRect/>
          </a:stretch>
        </p:blipFill>
        <p:spPr bwMode="auto">
          <a:xfrm>
            <a:off x="7940675" y="6386513"/>
            <a:ext cx="931863" cy="219075"/>
          </a:xfrm>
          <a:prstGeom prst="rect">
            <a:avLst/>
          </a:prstGeom>
          <a:noFill/>
          <a:ln w="9525">
            <a:noFill/>
            <a:miter lim="800000"/>
            <a:headEnd/>
            <a:tailEnd/>
          </a:ln>
        </p:spPr>
      </p:pic>
      <p:sp>
        <p:nvSpPr>
          <p:cNvPr id="9" name="Title 1"/>
          <p:cNvSpPr txBox="1">
            <a:spLocks/>
          </p:cNvSpPr>
          <p:nvPr/>
        </p:nvSpPr>
        <p:spPr bwMode="auto">
          <a:xfrm>
            <a:off x="339725" y="181774"/>
            <a:ext cx="8686800" cy="1470025"/>
          </a:xfrm>
          <a:prstGeom prst="rect">
            <a:avLst/>
          </a:prstGeom>
          <a:noFill/>
          <a:ln w="9525">
            <a:noFill/>
            <a:miter lim="800000"/>
            <a:headEnd/>
            <a:tailEnd/>
          </a:ln>
        </p:spPr>
        <p:txBody>
          <a:bodyPr anchor="ctr">
            <a:normAutofit/>
          </a:bodyPr>
          <a:lstStyle/>
          <a:p>
            <a:pPr eaLnBrk="0" hangingPunct="0">
              <a:defRPr/>
            </a:pPr>
            <a:r>
              <a:rPr lang="en-US" sz="4000" b="1" dirty="0" smtClean="0">
                <a:solidFill>
                  <a:schemeClr val="bg1"/>
                </a:solidFill>
                <a:latin typeface="+mj-lt"/>
                <a:ea typeface="+mj-ea"/>
                <a:cs typeface="Arial" charset="0"/>
              </a:rPr>
              <a:t>git pull</a:t>
            </a:r>
            <a:endParaRPr lang="en-US" sz="4000" b="1" dirty="0">
              <a:latin typeface="+mj-lt"/>
              <a:ea typeface="+mj-ea"/>
              <a:cs typeface="Arial" charset="0"/>
            </a:endParaRPr>
          </a:p>
        </p:txBody>
      </p:sp>
      <p:sp>
        <p:nvSpPr>
          <p:cNvPr id="3080" name="Rectangle 12"/>
          <p:cNvSpPr>
            <a:spLocks noChangeArrowheads="1"/>
          </p:cNvSpPr>
          <p:nvPr/>
        </p:nvSpPr>
        <p:spPr bwMode="auto">
          <a:xfrm>
            <a:off x="508632" y="2868081"/>
            <a:ext cx="4090607" cy="746358"/>
          </a:xfrm>
          <a:prstGeom prst="rect">
            <a:avLst/>
          </a:prstGeom>
          <a:noFill/>
          <a:ln w="9525">
            <a:noFill/>
            <a:miter lim="800000"/>
            <a:headEnd/>
            <a:tailEnd/>
          </a:ln>
        </p:spPr>
        <p:txBody>
          <a:bodyPr wrap="square">
            <a:spAutoFit/>
          </a:bodyPr>
          <a:lstStyle/>
          <a:p>
            <a:pPr>
              <a:spcAft>
                <a:spcPts val="300"/>
              </a:spcAft>
            </a:pPr>
            <a:r>
              <a:rPr lang="en-US" sz="2000" b="1" dirty="0" smtClean="0">
                <a:latin typeface="Courier New" panose="02070309020205020404" pitchFamily="49" charset="0"/>
                <a:cs typeface="Courier New" panose="02070309020205020404" pitchFamily="49" charset="0"/>
              </a:rPr>
              <a:t>$ git fetch origin</a:t>
            </a:r>
          </a:p>
          <a:p>
            <a:pPr>
              <a:spcAft>
                <a:spcPts val="300"/>
              </a:spcAft>
            </a:pPr>
            <a:r>
              <a:rPr lang="en-US" sz="2000" b="1" dirty="0" smtClean="0">
                <a:latin typeface="Courier New" panose="02070309020205020404" pitchFamily="49" charset="0"/>
                <a:cs typeface="Courier New" panose="02070309020205020404" pitchFamily="49" charset="0"/>
              </a:rPr>
              <a:t>$ git merge origin/master</a:t>
            </a:r>
            <a:endParaRPr lang="en-US" sz="2000" b="1" dirty="0">
              <a:latin typeface="Courier New" panose="02070309020205020404" pitchFamily="49" charset="0"/>
              <a:cs typeface="Courier New" panose="02070309020205020404" pitchFamily="49" charset="0"/>
            </a:endParaRPr>
          </a:p>
        </p:txBody>
      </p:sp>
      <p:sp>
        <p:nvSpPr>
          <p:cNvPr id="8" name="Rectangle 12"/>
          <p:cNvSpPr>
            <a:spLocks noChangeArrowheads="1"/>
          </p:cNvSpPr>
          <p:nvPr/>
        </p:nvSpPr>
        <p:spPr bwMode="auto">
          <a:xfrm>
            <a:off x="508632" y="4423872"/>
            <a:ext cx="4348186" cy="746358"/>
          </a:xfrm>
          <a:prstGeom prst="rect">
            <a:avLst/>
          </a:prstGeom>
          <a:noFill/>
          <a:ln w="9525">
            <a:noFill/>
            <a:miter lim="800000"/>
            <a:headEnd/>
            <a:tailEnd/>
          </a:ln>
        </p:spPr>
        <p:txBody>
          <a:bodyPr wrap="square">
            <a:spAutoFit/>
          </a:bodyPr>
          <a:lstStyle/>
          <a:p>
            <a:pPr>
              <a:spcAft>
                <a:spcPts val="300"/>
              </a:spcAft>
            </a:pPr>
            <a:r>
              <a:rPr lang="en-US" sz="2000" b="1" dirty="0" smtClean="0">
                <a:latin typeface="Courier New" panose="02070309020205020404" pitchFamily="49" charset="0"/>
                <a:cs typeface="Courier New" panose="02070309020205020404" pitchFamily="49" charset="0"/>
              </a:rPr>
              <a:t>$ git fetch origin</a:t>
            </a:r>
          </a:p>
          <a:p>
            <a:pPr>
              <a:spcAft>
                <a:spcPts val="300"/>
              </a:spcAft>
            </a:pPr>
            <a:r>
              <a:rPr lang="en-US" sz="2000" b="1" dirty="0" smtClean="0">
                <a:latin typeface="Courier New" panose="02070309020205020404" pitchFamily="49" charset="0"/>
                <a:cs typeface="Courier New" panose="02070309020205020404" pitchFamily="49" charset="0"/>
              </a:rPr>
              <a:t>$ git rebase origin/master</a:t>
            </a:r>
            <a:endParaRPr lang="en-US" sz="2000" b="1" dirty="0">
              <a:latin typeface="Courier New" panose="02070309020205020404" pitchFamily="49" charset="0"/>
              <a:cs typeface="Courier New" panose="02070309020205020404" pitchFamily="49" charset="0"/>
            </a:endParaRPr>
          </a:p>
        </p:txBody>
      </p:sp>
      <p:sp>
        <p:nvSpPr>
          <p:cNvPr id="10" name="Rectangle 12"/>
          <p:cNvSpPr>
            <a:spLocks noChangeArrowheads="1"/>
          </p:cNvSpPr>
          <p:nvPr/>
        </p:nvSpPr>
        <p:spPr bwMode="auto">
          <a:xfrm>
            <a:off x="5246496" y="3040593"/>
            <a:ext cx="2426013" cy="400110"/>
          </a:xfrm>
          <a:prstGeom prst="rect">
            <a:avLst/>
          </a:prstGeom>
          <a:noFill/>
          <a:ln w="9525">
            <a:noFill/>
            <a:miter lim="800000"/>
            <a:headEnd/>
            <a:tailEnd/>
          </a:ln>
        </p:spPr>
        <p:txBody>
          <a:bodyPr wrap="square">
            <a:spAutoFit/>
          </a:bodyPr>
          <a:lstStyle/>
          <a:p>
            <a:pPr>
              <a:spcAft>
                <a:spcPts val="300"/>
              </a:spcAft>
            </a:pPr>
            <a:r>
              <a:rPr lang="en-US" sz="2000" b="1" dirty="0" smtClean="0">
                <a:latin typeface="Courier New" panose="02070309020205020404" pitchFamily="49" charset="0"/>
                <a:cs typeface="Courier New" panose="02070309020205020404" pitchFamily="49" charset="0"/>
              </a:rPr>
              <a:t>$ git pull</a:t>
            </a:r>
            <a:endParaRPr lang="en-US" sz="2000" b="1" dirty="0">
              <a:latin typeface="Courier New" panose="02070309020205020404" pitchFamily="49" charset="0"/>
              <a:cs typeface="Courier New" panose="02070309020205020404" pitchFamily="49" charset="0"/>
            </a:endParaRPr>
          </a:p>
        </p:txBody>
      </p:sp>
      <p:sp>
        <p:nvSpPr>
          <p:cNvPr id="11" name="Rectangle 12"/>
          <p:cNvSpPr>
            <a:spLocks noChangeArrowheads="1"/>
          </p:cNvSpPr>
          <p:nvPr/>
        </p:nvSpPr>
        <p:spPr bwMode="auto">
          <a:xfrm>
            <a:off x="5246496" y="4596996"/>
            <a:ext cx="3160110" cy="400110"/>
          </a:xfrm>
          <a:prstGeom prst="rect">
            <a:avLst/>
          </a:prstGeom>
          <a:noFill/>
          <a:ln w="9525">
            <a:noFill/>
            <a:miter lim="800000"/>
            <a:headEnd/>
            <a:tailEnd/>
          </a:ln>
        </p:spPr>
        <p:txBody>
          <a:bodyPr wrap="square">
            <a:spAutoFit/>
          </a:bodyPr>
          <a:lstStyle/>
          <a:p>
            <a:pPr>
              <a:spcAft>
                <a:spcPts val="300"/>
              </a:spcAft>
            </a:pPr>
            <a:r>
              <a:rPr lang="en-US" sz="2000" b="1" dirty="0" smtClean="0">
                <a:latin typeface="Courier New" panose="02070309020205020404" pitchFamily="49" charset="0"/>
                <a:cs typeface="Courier New" panose="02070309020205020404" pitchFamily="49" charset="0"/>
              </a:rPr>
              <a:t>$ git pull --rebase</a:t>
            </a:r>
            <a:endParaRPr lang="en-US" sz="2000" b="1" dirty="0">
              <a:latin typeface="Courier New" panose="02070309020205020404" pitchFamily="49" charset="0"/>
              <a:cs typeface="Courier New" panose="02070309020205020404" pitchFamily="49" charset="0"/>
            </a:endParaRPr>
          </a:p>
        </p:txBody>
      </p:sp>
      <p:sp>
        <p:nvSpPr>
          <p:cNvPr id="4" name="Right Brace 3"/>
          <p:cNvSpPr/>
          <p:nvPr/>
        </p:nvSpPr>
        <p:spPr>
          <a:xfrm>
            <a:off x="4852033" y="2868081"/>
            <a:ext cx="141669" cy="74635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Right Brace 12"/>
          <p:cNvSpPr/>
          <p:nvPr/>
        </p:nvSpPr>
        <p:spPr>
          <a:xfrm>
            <a:off x="4852032" y="4423872"/>
            <a:ext cx="141669" cy="74635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TextBox 13"/>
          <p:cNvSpPr txBox="1"/>
          <p:nvPr/>
        </p:nvSpPr>
        <p:spPr>
          <a:xfrm>
            <a:off x="695458" y="1641297"/>
            <a:ext cx="7585657" cy="461665"/>
          </a:xfrm>
          <a:prstGeom prst="rect">
            <a:avLst/>
          </a:prstGeom>
          <a:noFill/>
        </p:spPr>
        <p:txBody>
          <a:bodyPr wrap="square">
            <a:spAutoFit/>
          </a:bodyPr>
          <a:lstStyle/>
          <a:p>
            <a:pPr>
              <a:defRPr/>
            </a:pPr>
            <a:r>
              <a:rPr lang="ru-RU" sz="2400" b="1" dirty="0" smtClean="0">
                <a:solidFill>
                  <a:schemeClr val="accent1">
                    <a:lumMod val="75000"/>
                  </a:schemeClr>
                </a:solidFill>
                <a:latin typeface="Arial" charset="0"/>
                <a:ea typeface="Osaka"/>
                <a:cs typeface="Osaka"/>
              </a:rPr>
              <a:t>Сокращение для </a:t>
            </a:r>
            <a:r>
              <a:rPr lang="en-US" sz="2400" b="1" dirty="0" smtClean="0">
                <a:solidFill>
                  <a:schemeClr val="accent1">
                    <a:lumMod val="75000"/>
                  </a:schemeClr>
                </a:solidFill>
                <a:latin typeface="Arial" charset="0"/>
                <a:ea typeface="Osaka"/>
                <a:cs typeface="Osaka"/>
              </a:rPr>
              <a:t>fetch + merge / rebase</a:t>
            </a:r>
            <a:endParaRPr lang="en-US" sz="2400" b="1" dirty="0">
              <a:solidFill>
                <a:schemeClr val="accent1">
                  <a:lumMod val="75000"/>
                </a:schemeClr>
              </a:solidFill>
              <a:latin typeface="Arial" charset="0"/>
              <a:ea typeface="Osaka"/>
              <a:cs typeface="Osaka"/>
            </a:endParaRPr>
          </a:p>
        </p:txBody>
      </p:sp>
      <p:sp>
        <p:nvSpPr>
          <p:cNvPr id="2" name="Номер слайда 1"/>
          <p:cNvSpPr>
            <a:spLocks noGrp="1"/>
          </p:cNvSpPr>
          <p:nvPr>
            <p:ph type="sldNum" sz="quarter" idx="12"/>
          </p:nvPr>
        </p:nvSpPr>
        <p:spPr/>
        <p:txBody>
          <a:bodyPr/>
          <a:lstStyle/>
          <a:p>
            <a:pPr>
              <a:defRPr/>
            </a:pPr>
            <a:fld id="{DB039FE8-881C-41EE-951E-DAD710D8B433}" type="slidenum">
              <a:rPr lang="en-US" smtClean="0"/>
              <a:pPr>
                <a:defRPr/>
              </a:pPr>
              <a:t>37</a:t>
            </a:fld>
            <a:r>
              <a:rPr lang="ru-RU" smtClean="0"/>
              <a:t> </a:t>
            </a:r>
            <a:r>
              <a:rPr lang="en-US" smtClean="0"/>
              <a:t>/ 46</a:t>
            </a:r>
            <a:endParaRPr lang="en-US" dirty="0" smtClean="0"/>
          </a:p>
        </p:txBody>
      </p:sp>
    </p:spTree>
    <p:extLst>
      <p:ext uri="{BB962C8B-B14F-4D97-AF65-F5344CB8AC3E}">
        <p14:creationId xmlns:p14="http://schemas.microsoft.com/office/powerpoint/2010/main" val="169470651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9" descr="Photo_SymbolMap_mk_05f.jpg"/>
          <p:cNvPicPr>
            <a:picLocks noChangeAspect="1"/>
          </p:cNvPicPr>
          <p:nvPr/>
        </p:nvPicPr>
        <p:blipFill rotWithShape="1">
          <a:blip r:embed="rId3" cstate="print"/>
          <a:srcRect t="26015" b="50037"/>
          <a:stretch/>
        </p:blipFill>
        <p:spPr bwMode="auto">
          <a:xfrm>
            <a:off x="0" y="0"/>
            <a:ext cx="9144000" cy="1459523"/>
          </a:xfrm>
          <a:prstGeom prst="rect">
            <a:avLst/>
          </a:prstGeom>
          <a:noFill/>
          <a:ln w="9525">
            <a:noFill/>
            <a:miter lim="800000"/>
            <a:headEnd/>
            <a:tailEnd/>
          </a:ln>
        </p:spPr>
      </p:pic>
      <p:sp>
        <p:nvSpPr>
          <p:cNvPr id="7" name="Rectangle 6"/>
          <p:cNvSpPr/>
          <p:nvPr/>
        </p:nvSpPr>
        <p:spPr>
          <a:xfrm>
            <a:off x="0" y="369100"/>
            <a:ext cx="9144000" cy="1095375"/>
          </a:xfrm>
          <a:prstGeom prst="rect">
            <a:avLst/>
          </a:prstGeom>
          <a:solidFill>
            <a:srgbClr val="000000">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Narrow" pitchFamily="34" charset="0"/>
              </a:rPr>
              <a:t>   </a:t>
            </a:r>
          </a:p>
        </p:txBody>
      </p:sp>
      <p:pic>
        <p:nvPicPr>
          <p:cNvPr id="3077" name="Picture 23" descr="cqg_logo_color_blackPlusRed.png"/>
          <p:cNvPicPr>
            <a:picLocks noChangeAspect="1"/>
          </p:cNvPicPr>
          <p:nvPr/>
        </p:nvPicPr>
        <p:blipFill>
          <a:blip r:embed="rId4" cstate="print"/>
          <a:srcRect/>
          <a:stretch>
            <a:fillRect/>
          </a:stretch>
        </p:blipFill>
        <p:spPr bwMode="auto">
          <a:xfrm>
            <a:off x="7940675" y="6386513"/>
            <a:ext cx="931863" cy="219075"/>
          </a:xfrm>
          <a:prstGeom prst="rect">
            <a:avLst/>
          </a:prstGeom>
          <a:noFill/>
          <a:ln w="9525">
            <a:noFill/>
            <a:miter lim="800000"/>
            <a:headEnd/>
            <a:tailEnd/>
          </a:ln>
        </p:spPr>
      </p:pic>
      <p:sp>
        <p:nvSpPr>
          <p:cNvPr id="9" name="Title 1"/>
          <p:cNvSpPr txBox="1">
            <a:spLocks/>
          </p:cNvSpPr>
          <p:nvPr/>
        </p:nvSpPr>
        <p:spPr bwMode="auto">
          <a:xfrm>
            <a:off x="339725" y="181774"/>
            <a:ext cx="8686800" cy="1470025"/>
          </a:xfrm>
          <a:prstGeom prst="rect">
            <a:avLst/>
          </a:prstGeom>
          <a:noFill/>
          <a:ln w="9525">
            <a:noFill/>
            <a:miter lim="800000"/>
            <a:headEnd/>
            <a:tailEnd/>
          </a:ln>
        </p:spPr>
        <p:txBody>
          <a:bodyPr anchor="ctr">
            <a:normAutofit/>
          </a:bodyPr>
          <a:lstStyle/>
          <a:p>
            <a:pPr eaLnBrk="0" hangingPunct="0">
              <a:defRPr/>
            </a:pPr>
            <a:r>
              <a:rPr lang="ru-RU" sz="4000" b="1" dirty="0" smtClean="0">
                <a:solidFill>
                  <a:schemeClr val="bg1"/>
                </a:solidFill>
                <a:latin typeface="+mj-lt"/>
                <a:ea typeface="+mj-ea"/>
                <a:cs typeface="Arial" charset="0"/>
              </a:rPr>
              <a:t>Пример истории в </a:t>
            </a:r>
            <a:r>
              <a:rPr lang="en-US" sz="4000" b="1" dirty="0" smtClean="0">
                <a:solidFill>
                  <a:schemeClr val="bg1"/>
                </a:solidFill>
                <a:latin typeface="+mj-lt"/>
                <a:ea typeface="+mj-ea"/>
                <a:cs typeface="Arial" charset="0"/>
              </a:rPr>
              <a:t>Git Extensions</a:t>
            </a:r>
            <a:endParaRPr lang="en-US" sz="4000" b="1" dirty="0">
              <a:latin typeface="+mj-lt"/>
              <a:ea typeface="+mj-ea"/>
              <a:cs typeface="Arial" charset="0"/>
            </a:endParaRPr>
          </a:p>
        </p:txBody>
      </p:sp>
      <p:pic>
        <p:nvPicPr>
          <p:cNvPr id="2" name="Picture 1"/>
          <p:cNvPicPr>
            <a:picLocks noChangeAspect="1"/>
          </p:cNvPicPr>
          <p:nvPr/>
        </p:nvPicPr>
        <p:blipFill>
          <a:blip r:embed="rId5" cstate="print"/>
          <a:stretch>
            <a:fillRect/>
          </a:stretch>
        </p:blipFill>
        <p:spPr>
          <a:xfrm>
            <a:off x="331881" y="2279966"/>
            <a:ext cx="8480237" cy="3478380"/>
          </a:xfrm>
          <a:prstGeom prst="rect">
            <a:avLst/>
          </a:prstGeom>
        </p:spPr>
      </p:pic>
      <p:sp>
        <p:nvSpPr>
          <p:cNvPr id="3" name="Номер слайда 2"/>
          <p:cNvSpPr>
            <a:spLocks noGrp="1"/>
          </p:cNvSpPr>
          <p:nvPr>
            <p:ph type="sldNum" sz="quarter" idx="12"/>
          </p:nvPr>
        </p:nvSpPr>
        <p:spPr/>
        <p:txBody>
          <a:bodyPr/>
          <a:lstStyle/>
          <a:p>
            <a:pPr>
              <a:defRPr/>
            </a:pPr>
            <a:fld id="{DB039FE8-881C-41EE-951E-DAD710D8B433}" type="slidenum">
              <a:rPr lang="en-US" smtClean="0"/>
              <a:pPr>
                <a:defRPr/>
              </a:pPr>
              <a:t>38</a:t>
            </a:fld>
            <a:r>
              <a:rPr lang="ru-RU" smtClean="0"/>
              <a:t> </a:t>
            </a:r>
            <a:r>
              <a:rPr lang="en-US" smtClean="0"/>
              <a:t>/ 46</a:t>
            </a:r>
            <a:endParaRPr lang="en-US" dirty="0" smtClean="0"/>
          </a:p>
        </p:txBody>
      </p:sp>
    </p:spTree>
    <p:extLst>
      <p:ext uri="{BB962C8B-B14F-4D97-AF65-F5344CB8AC3E}">
        <p14:creationId xmlns:p14="http://schemas.microsoft.com/office/powerpoint/2010/main" val="10157802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9" descr="Photo_SymbolMap_mk_05f.jpg"/>
          <p:cNvPicPr>
            <a:picLocks noChangeAspect="1"/>
          </p:cNvPicPr>
          <p:nvPr/>
        </p:nvPicPr>
        <p:blipFill rotWithShape="1">
          <a:blip r:embed="rId3" cstate="print"/>
          <a:srcRect t="26015" b="50037"/>
          <a:stretch/>
        </p:blipFill>
        <p:spPr bwMode="auto">
          <a:xfrm>
            <a:off x="0" y="0"/>
            <a:ext cx="9144000" cy="1459523"/>
          </a:xfrm>
          <a:prstGeom prst="rect">
            <a:avLst/>
          </a:prstGeom>
          <a:noFill/>
          <a:ln w="9525">
            <a:noFill/>
            <a:miter lim="800000"/>
            <a:headEnd/>
            <a:tailEnd/>
          </a:ln>
        </p:spPr>
      </p:pic>
      <p:sp>
        <p:nvSpPr>
          <p:cNvPr id="7" name="Rectangle 6"/>
          <p:cNvSpPr/>
          <p:nvPr/>
        </p:nvSpPr>
        <p:spPr>
          <a:xfrm>
            <a:off x="0" y="369100"/>
            <a:ext cx="9144000" cy="1095375"/>
          </a:xfrm>
          <a:prstGeom prst="rect">
            <a:avLst/>
          </a:prstGeom>
          <a:solidFill>
            <a:srgbClr val="000000">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Narrow" pitchFamily="34" charset="0"/>
              </a:rPr>
              <a:t>   </a:t>
            </a:r>
          </a:p>
        </p:txBody>
      </p:sp>
      <p:pic>
        <p:nvPicPr>
          <p:cNvPr id="3077" name="Picture 23" descr="cqg_logo_color_blackPlusRed.png"/>
          <p:cNvPicPr>
            <a:picLocks noChangeAspect="1"/>
          </p:cNvPicPr>
          <p:nvPr/>
        </p:nvPicPr>
        <p:blipFill>
          <a:blip r:embed="rId4" cstate="print"/>
          <a:srcRect/>
          <a:stretch>
            <a:fillRect/>
          </a:stretch>
        </p:blipFill>
        <p:spPr bwMode="auto">
          <a:xfrm>
            <a:off x="7940675" y="6386513"/>
            <a:ext cx="931863" cy="219075"/>
          </a:xfrm>
          <a:prstGeom prst="rect">
            <a:avLst/>
          </a:prstGeom>
          <a:noFill/>
          <a:ln w="9525">
            <a:noFill/>
            <a:miter lim="800000"/>
            <a:headEnd/>
            <a:tailEnd/>
          </a:ln>
        </p:spPr>
      </p:pic>
      <p:sp>
        <p:nvSpPr>
          <p:cNvPr id="9" name="Title 1"/>
          <p:cNvSpPr txBox="1">
            <a:spLocks/>
          </p:cNvSpPr>
          <p:nvPr/>
        </p:nvSpPr>
        <p:spPr bwMode="auto">
          <a:xfrm>
            <a:off x="339725" y="181774"/>
            <a:ext cx="8686800" cy="1470025"/>
          </a:xfrm>
          <a:prstGeom prst="rect">
            <a:avLst/>
          </a:prstGeom>
          <a:noFill/>
          <a:ln w="9525">
            <a:noFill/>
            <a:miter lim="800000"/>
            <a:headEnd/>
            <a:tailEnd/>
          </a:ln>
        </p:spPr>
        <p:txBody>
          <a:bodyPr anchor="ctr">
            <a:normAutofit/>
          </a:bodyPr>
          <a:lstStyle/>
          <a:p>
            <a:pPr eaLnBrk="0" hangingPunct="0">
              <a:defRPr/>
            </a:pPr>
            <a:r>
              <a:rPr lang="ru-RU" sz="3600" b="1" dirty="0" smtClean="0">
                <a:solidFill>
                  <a:schemeClr val="bg1"/>
                </a:solidFill>
                <a:latin typeface="+mj-lt"/>
                <a:ea typeface="+mj-ea"/>
                <a:cs typeface="Arial" charset="0"/>
              </a:rPr>
              <a:t>Копирование изменений коммита</a:t>
            </a:r>
            <a:endParaRPr lang="en-US" sz="3600" b="1" dirty="0">
              <a:latin typeface="+mj-lt"/>
              <a:ea typeface="+mj-ea"/>
              <a:cs typeface="Arial" charset="0"/>
            </a:endParaRPr>
          </a:p>
        </p:txBody>
      </p:sp>
      <p:sp>
        <p:nvSpPr>
          <p:cNvPr id="8" name="TextBox 7"/>
          <p:cNvSpPr txBox="1"/>
          <p:nvPr/>
        </p:nvSpPr>
        <p:spPr>
          <a:xfrm>
            <a:off x="545316" y="1639676"/>
            <a:ext cx="8659813" cy="461962"/>
          </a:xfrm>
          <a:prstGeom prst="rect">
            <a:avLst/>
          </a:prstGeom>
          <a:noFill/>
        </p:spPr>
        <p:txBody>
          <a:bodyPr>
            <a:spAutoFit/>
          </a:bodyPr>
          <a:lstStyle/>
          <a:p>
            <a:pPr>
              <a:defRPr/>
            </a:pPr>
            <a:r>
              <a:rPr lang="en-US" sz="2400" b="1" dirty="0" smtClean="0">
                <a:solidFill>
                  <a:schemeClr val="accent1">
                    <a:lumMod val="75000"/>
                  </a:schemeClr>
                </a:solidFill>
                <a:latin typeface="Arial" charset="0"/>
                <a:ea typeface="Osaka"/>
                <a:cs typeface="Osaka"/>
              </a:rPr>
              <a:t>Cherry-pick</a:t>
            </a:r>
            <a:endParaRPr lang="en-US" sz="2400" b="1" dirty="0">
              <a:solidFill>
                <a:schemeClr val="accent1">
                  <a:lumMod val="75000"/>
                </a:schemeClr>
              </a:solidFill>
              <a:latin typeface="Arial" charset="0"/>
              <a:ea typeface="Osaka"/>
              <a:cs typeface="Osaka"/>
            </a:endParaRPr>
          </a:p>
        </p:txBody>
      </p:sp>
      <p:pic>
        <p:nvPicPr>
          <p:cNvPr id="2" name="Picture 1"/>
          <p:cNvPicPr>
            <a:picLocks noChangeAspect="1"/>
          </p:cNvPicPr>
          <p:nvPr/>
        </p:nvPicPr>
        <p:blipFill>
          <a:blip r:embed="rId5" cstate="print"/>
          <a:stretch>
            <a:fillRect/>
          </a:stretch>
        </p:blipFill>
        <p:spPr>
          <a:xfrm>
            <a:off x="1912546" y="2251786"/>
            <a:ext cx="5499212" cy="3092554"/>
          </a:xfrm>
          <a:prstGeom prst="rect">
            <a:avLst/>
          </a:prstGeom>
        </p:spPr>
      </p:pic>
      <p:sp>
        <p:nvSpPr>
          <p:cNvPr id="10" name="TextBox 9"/>
          <p:cNvSpPr txBox="1"/>
          <p:nvPr/>
        </p:nvSpPr>
        <p:spPr>
          <a:xfrm>
            <a:off x="2466520" y="5498315"/>
            <a:ext cx="3262432" cy="707886"/>
          </a:xfrm>
          <a:prstGeom prst="rect">
            <a:avLst/>
          </a:prstGeom>
          <a:noFill/>
        </p:spPr>
        <p:txBody>
          <a:bodyPr wrap="none" rtlCol="0">
            <a:spAutoFit/>
          </a:bodyPr>
          <a:lstStyle/>
          <a:p>
            <a:r>
              <a:rPr lang="en-US" sz="2000" b="1" dirty="0" smtClean="0">
                <a:latin typeface="Courier New" panose="02070309020205020404" pitchFamily="49" charset="0"/>
                <a:cs typeface="Courier New" panose="02070309020205020404" pitchFamily="49" charset="0"/>
              </a:rPr>
              <a:t>$ git cherry-pick </a:t>
            </a:r>
            <a:r>
              <a:rPr lang="ru-RU" sz="2000" b="1" dirty="0" smtClean="0">
                <a:latin typeface="Courier New" panose="02070309020205020404" pitchFamily="49" charset="0"/>
                <a:cs typeface="Courier New" panose="02070309020205020404" pitchFamily="49" charset="0"/>
              </a:rPr>
              <a:t>С3</a:t>
            </a:r>
          </a:p>
          <a:p>
            <a:pPr marL="457200" indent="-457200">
              <a:buFont typeface="+mj-lt"/>
              <a:buAutoNum type="arabicPeriod"/>
            </a:pPr>
            <a:endParaRPr lang="ru-RU" sz="2000" b="1" dirty="0">
              <a:latin typeface="Courier New" panose="02070309020205020404" pitchFamily="49" charset="0"/>
              <a:cs typeface="Courier New" panose="02070309020205020404" pitchFamily="49" charset="0"/>
            </a:endParaRPr>
          </a:p>
        </p:txBody>
      </p:sp>
      <p:sp>
        <p:nvSpPr>
          <p:cNvPr id="3" name="Номер слайда 2"/>
          <p:cNvSpPr>
            <a:spLocks noGrp="1"/>
          </p:cNvSpPr>
          <p:nvPr>
            <p:ph type="sldNum" sz="quarter" idx="12"/>
          </p:nvPr>
        </p:nvSpPr>
        <p:spPr/>
        <p:txBody>
          <a:bodyPr/>
          <a:lstStyle/>
          <a:p>
            <a:pPr>
              <a:defRPr/>
            </a:pPr>
            <a:fld id="{DB039FE8-881C-41EE-951E-DAD710D8B433}" type="slidenum">
              <a:rPr lang="en-US" smtClean="0"/>
              <a:pPr>
                <a:defRPr/>
              </a:pPr>
              <a:t>39</a:t>
            </a:fld>
            <a:r>
              <a:rPr lang="ru-RU" smtClean="0"/>
              <a:t> </a:t>
            </a:r>
            <a:r>
              <a:rPr lang="en-US" smtClean="0"/>
              <a:t>/ 46</a:t>
            </a:r>
            <a:endParaRPr lang="en-US" dirty="0" smtClean="0"/>
          </a:p>
        </p:txBody>
      </p:sp>
    </p:spTree>
    <p:extLst>
      <p:ext uri="{BB962C8B-B14F-4D97-AF65-F5344CB8AC3E}">
        <p14:creationId xmlns:p14="http://schemas.microsoft.com/office/powerpoint/2010/main" val="926496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9" descr="Photo_SymbolMap_mk_05f.jpg"/>
          <p:cNvPicPr>
            <a:picLocks noChangeAspect="1"/>
          </p:cNvPicPr>
          <p:nvPr/>
        </p:nvPicPr>
        <p:blipFill rotWithShape="1">
          <a:blip r:embed="rId3" cstate="print"/>
          <a:srcRect t="26015" b="50037"/>
          <a:stretch/>
        </p:blipFill>
        <p:spPr bwMode="auto">
          <a:xfrm>
            <a:off x="0" y="0"/>
            <a:ext cx="9144000" cy="1459523"/>
          </a:xfrm>
          <a:prstGeom prst="rect">
            <a:avLst/>
          </a:prstGeom>
          <a:noFill/>
          <a:ln w="9525">
            <a:noFill/>
            <a:miter lim="800000"/>
            <a:headEnd/>
            <a:tailEnd/>
          </a:ln>
        </p:spPr>
      </p:pic>
      <p:sp>
        <p:nvSpPr>
          <p:cNvPr id="7" name="Rectangle 6"/>
          <p:cNvSpPr/>
          <p:nvPr/>
        </p:nvSpPr>
        <p:spPr>
          <a:xfrm>
            <a:off x="0" y="369100"/>
            <a:ext cx="9144000" cy="1095375"/>
          </a:xfrm>
          <a:prstGeom prst="rect">
            <a:avLst/>
          </a:prstGeom>
          <a:solidFill>
            <a:srgbClr val="000000">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Narrow" pitchFamily="34" charset="0"/>
              </a:rPr>
              <a:t>   </a:t>
            </a:r>
          </a:p>
        </p:txBody>
      </p:sp>
      <p:pic>
        <p:nvPicPr>
          <p:cNvPr id="3077" name="Picture 23" descr="cqg_logo_color_blackPlusRed.png"/>
          <p:cNvPicPr>
            <a:picLocks noChangeAspect="1"/>
          </p:cNvPicPr>
          <p:nvPr/>
        </p:nvPicPr>
        <p:blipFill>
          <a:blip r:embed="rId4" cstate="print"/>
          <a:srcRect/>
          <a:stretch>
            <a:fillRect/>
          </a:stretch>
        </p:blipFill>
        <p:spPr bwMode="auto">
          <a:xfrm>
            <a:off x="7940675" y="6386513"/>
            <a:ext cx="931863" cy="219075"/>
          </a:xfrm>
          <a:prstGeom prst="rect">
            <a:avLst/>
          </a:prstGeom>
          <a:noFill/>
          <a:ln w="9525">
            <a:noFill/>
            <a:miter lim="800000"/>
            <a:headEnd/>
            <a:tailEnd/>
          </a:ln>
        </p:spPr>
      </p:pic>
      <p:sp>
        <p:nvSpPr>
          <p:cNvPr id="9" name="Title 1"/>
          <p:cNvSpPr txBox="1">
            <a:spLocks/>
          </p:cNvSpPr>
          <p:nvPr/>
        </p:nvSpPr>
        <p:spPr bwMode="auto">
          <a:xfrm>
            <a:off x="339725" y="181774"/>
            <a:ext cx="8686800" cy="1470025"/>
          </a:xfrm>
          <a:prstGeom prst="rect">
            <a:avLst/>
          </a:prstGeom>
          <a:noFill/>
          <a:ln w="9525">
            <a:noFill/>
            <a:miter lim="800000"/>
            <a:headEnd/>
            <a:tailEnd/>
          </a:ln>
        </p:spPr>
        <p:txBody>
          <a:bodyPr anchor="ctr">
            <a:normAutofit/>
          </a:bodyPr>
          <a:lstStyle/>
          <a:p>
            <a:pPr eaLnBrk="0" hangingPunct="0">
              <a:defRPr/>
            </a:pPr>
            <a:r>
              <a:rPr lang="ru-RU" sz="4000" b="1" dirty="0" smtClean="0">
                <a:solidFill>
                  <a:schemeClr val="bg1"/>
                </a:solidFill>
                <a:latin typeface="+mj-lt"/>
                <a:ea typeface="+mj-ea"/>
                <a:cs typeface="Arial" charset="0"/>
              </a:rPr>
              <a:t>Причины популярности </a:t>
            </a:r>
            <a:r>
              <a:rPr lang="en-US" sz="4000" b="1" dirty="0" err="1" smtClean="0">
                <a:solidFill>
                  <a:schemeClr val="bg1"/>
                </a:solidFill>
                <a:latin typeface="+mj-lt"/>
                <a:ea typeface="+mj-ea"/>
                <a:cs typeface="Arial" charset="0"/>
              </a:rPr>
              <a:t>Git</a:t>
            </a:r>
            <a:endParaRPr lang="en-US" sz="4000" b="1" dirty="0">
              <a:latin typeface="+mj-lt"/>
              <a:ea typeface="+mj-ea"/>
              <a:cs typeface="Arial" charset="0"/>
            </a:endParaRPr>
          </a:p>
        </p:txBody>
      </p:sp>
      <p:sp>
        <p:nvSpPr>
          <p:cNvPr id="3080" name="Rectangle 12"/>
          <p:cNvSpPr>
            <a:spLocks noChangeArrowheads="1"/>
          </p:cNvSpPr>
          <p:nvPr/>
        </p:nvSpPr>
        <p:spPr bwMode="auto">
          <a:xfrm>
            <a:off x="228600" y="1741609"/>
            <a:ext cx="8686800" cy="3516347"/>
          </a:xfrm>
          <a:prstGeom prst="rect">
            <a:avLst/>
          </a:prstGeom>
          <a:noFill/>
          <a:ln w="9525">
            <a:noFill/>
            <a:miter lim="800000"/>
            <a:headEnd/>
            <a:tailEnd/>
          </a:ln>
        </p:spPr>
        <p:txBody>
          <a:bodyPr wrap="square">
            <a:spAutoFit/>
          </a:bodyPr>
          <a:lstStyle/>
          <a:p>
            <a:pPr marL="800100" lvl="1" indent="-342900">
              <a:spcAft>
                <a:spcPts val="300"/>
              </a:spcAft>
              <a:buFont typeface="Wingdings" panose="05000000000000000000" pitchFamily="2" charset="2"/>
              <a:buChar char="Ø"/>
            </a:pPr>
            <a:r>
              <a:rPr lang="ru-RU" sz="2000" dirty="0" smtClean="0"/>
              <a:t>Производительность</a:t>
            </a:r>
          </a:p>
          <a:p>
            <a:pPr lvl="2">
              <a:spcAft>
                <a:spcPts val="300"/>
              </a:spcAft>
            </a:pPr>
            <a:r>
              <a:rPr lang="en-US" sz="2000" dirty="0" smtClean="0">
                <a:latin typeface="Courier New" panose="02070309020205020404" pitchFamily="49" charset="0"/>
                <a:cs typeface="Courier New" panose="02070309020205020404" pitchFamily="49" charset="0"/>
              </a:rPr>
              <a:t> “</a:t>
            </a:r>
            <a:r>
              <a:rPr lang="en-US" sz="2000" b="1" dirty="0" err="1" smtClean="0">
                <a:latin typeface="Courier New" panose="02070309020205020404" pitchFamily="49" charset="0"/>
                <a:cs typeface="Courier New" panose="02070309020205020404" pitchFamily="49" charset="0"/>
              </a:rPr>
              <a:t>git</a:t>
            </a:r>
            <a:r>
              <a:rPr lang="en-US" sz="2000" b="1" dirty="0" smtClean="0">
                <a:latin typeface="Courier New" panose="02070309020205020404" pitchFamily="49" charset="0"/>
                <a:cs typeface="Courier New" panose="02070309020205020404" pitchFamily="49" charset="0"/>
              </a:rPr>
              <a:t> status</a:t>
            </a:r>
            <a:r>
              <a:rPr lang="en-US" sz="2000" dirty="0" smtClean="0">
                <a:latin typeface="Courier New" panose="02070309020205020404" pitchFamily="49" charset="0"/>
                <a:cs typeface="Courier New" panose="02070309020205020404" pitchFamily="49" charset="0"/>
              </a:rPr>
              <a:t>”</a:t>
            </a:r>
            <a:r>
              <a:rPr lang="ru-RU" sz="2000" dirty="0" smtClean="0">
                <a:latin typeface="Courier New" panose="02070309020205020404" pitchFamily="49" charset="0"/>
                <a:cs typeface="Courier New" panose="02070309020205020404" pitchFamily="49" charset="0"/>
              </a:rPr>
              <a:t> </a:t>
            </a:r>
            <a:r>
              <a:rPr lang="ru-RU" sz="2000" dirty="0" smtClean="0"/>
              <a:t>для 14</a:t>
            </a:r>
            <a:r>
              <a:rPr lang="en-US" sz="2000" dirty="0" smtClean="0"/>
              <a:t>K</a:t>
            </a:r>
            <a:r>
              <a:rPr lang="ru-RU" sz="2000" dirty="0" smtClean="0"/>
              <a:t> файлов – 0,2 секунды</a:t>
            </a:r>
          </a:p>
          <a:p>
            <a:pPr marL="800100" lvl="1" indent="-342900">
              <a:spcAft>
                <a:spcPts val="300"/>
              </a:spcAft>
              <a:buFont typeface="Wingdings" panose="05000000000000000000" pitchFamily="2" charset="2"/>
              <a:buChar char="Ø"/>
            </a:pPr>
            <a:r>
              <a:rPr lang="ru-RU" sz="2000" dirty="0" smtClean="0"/>
              <a:t>Оптимальное хранение истории</a:t>
            </a:r>
          </a:p>
          <a:p>
            <a:pPr lvl="2">
              <a:spcAft>
                <a:spcPts val="300"/>
              </a:spcAft>
            </a:pPr>
            <a:r>
              <a:rPr lang="en-US" sz="2000" dirty="0" smtClean="0"/>
              <a:t>  </a:t>
            </a:r>
            <a:r>
              <a:rPr lang="ru-RU" sz="2000" dirty="0" smtClean="0"/>
              <a:t>20 лет, 70</a:t>
            </a:r>
            <a:r>
              <a:rPr lang="en-US" sz="2000" dirty="0" smtClean="0"/>
              <a:t>K </a:t>
            </a:r>
            <a:r>
              <a:rPr lang="ru-RU" sz="2000" dirty="0" err="1" smtClean="0"/>
              <a:t>коммитов</a:t>
            </a:r>
            <a:r>
              <a:rPr lang="ru-RU" sz="2000" dirty="0" smtClean="0"/>
              <a:t>: </a:t>
            </a:r>
            <a:r>
              <a:rPr lang="en-US" sz="2000" dirty="0" err="1" smtClean="0"/>
              <a:t>Git</a:t>
            </a:r>
            <a:r>
              <a:rPr lang="en-US" sz="2000" dirty="0" smtClean="0"/>
              <a:t> – 770 MB</a:t>
            </a:r>
            <a:r>
              <a:rPr lang="ru-RU" sz="2000" dirty="0" smtClean="0"/>
              <a:t>, </a:t>
            </a:r>
            <a:r>
              <a:rPr lang="en-US" sz="2000" dirty="0" smtClean="0"/>
              <a:t>Mercurial – 2800 MB</a:t>
            </a:r>
            <a:endParaRPr lang="en-US" sz="2000" dirty="0"/>
          </a:p>
          <a:p>
            <a:pPr marL="800100" lvl="1" indent="-342900">
              <a:spcAft>
                <a:spcPts val="300"/>
              </a:spcAft>
              <a:buFont typeface="Wingdings" panose="05000000000000000000" pitchFamily="2" charset="2"/>
              <a:buChar char="Ø"/>
            </a:pPr>
            <a:r>
              <a:rPr lang="ru-RU" sz="2000" dirty="0" smtClean="0"/>
              <a:t>Простая и изящная архитектура (объектная модель)</a:t>
            </a:r>
          </a:p>
          <a:p>
            <a:pPr lvl="2">
              <a:spcAft>
                <a:spcPts val="300"/>
              </a:spcAft>
            </a:pPr>
            <a:r>
              <a:rPr lang="en-US" sz="2000" dirty="0" smtClean="0"/>
              <a:t>  </a:t>
            </a:r>
            <a:r>
              <a:rPr lang="ru-RU" sz="2000" dirty="0" smtClean="0"/>
              <a:t>Альтернативные реализации:</a:t>
            </a:r>
            <a:r>
              <a:rPr lang="en-US" sz="2000" dirty="0" smtClean="0"/>
              <a:t> libgit2,</a:t>
            </a:r>
            <a:r>
              <a:rPr lang="ru-RU" sz="2000" dirty="0" smtClean="0"/>
              <a:t> </a:t>
            </a:r>
            <a:r>
              <a:rPr lang="en-US" sz="2000" dirty="0" err="1" smtClean="0"/>
              <a:t>JGit</a:t>
            </a:r>
            <a:r>
              <a:rPr lang="en-US" sz="2000" dirty="0"/>
              <a:t>, </a:t>
            </a:r>
            <a:r>
              <a:rPr lang="en-US" sz="2000" dirty="0" smtClean="0"/>
              <a:t>JS-</a:t>
            </a:r>
            <a:r>
              <a:rPr lang="en-US" sz="2000" dirty="0" err="1" smtClean="0"/>
              <a:t>Git</a:t>
            </a:r>
            <a:endParaRPr lang="en-US" sz="2000" dirty="0" smtClean="0"/>
          </a:p>
          <a:p>
            <a:pPr marL="800100" lvl="1" indent="-342900">
              <a:spcAft>
                <a:spcPts val="300"/>
              </a:spcAft>
              <a:buFont typeface="Wingdings" panose="05000000000000000000" pitchFamily="2" charset="2"/>
              <a:buChar char="Ø"/>
            </a:pPr>
            <a:r>
              <a:rPr lang="ru-RU" sz="2000" dirty="0" smtClean="0"/>
              <a:t>Популярность </a:t>
            </a:r>
            <a:r>
              <a:rPr lang="en-US" sz="2000" dirty="0" err="1" smtClean="0"/>
              <a:t>Git</a:t>
            </a:r>
            <a:endParaRPr lang="en-US" sz="2000" dirty="0"/>
          </a:p>
          <a:p>
            <a:pPr marL="1257300" lvl="2" indent="-342900">
              <a:spcAft>
                <a:spcPts val="300"/>
              </a:spcAft>
              <a:buFont typeface="Arial" panose="020B0604020202020204" pitchFamily="34" charset="0"/>
              <a:buChar char="•"/>
            </a:pPr>
            <a:r>
              <a:rPr lang="ru-RU" sz="2000" dirty="0" smtClean="0"/>
              <a:t>Интеграция с основными </a:t>
            </a:r>
            <a:r>
              <a:rPr lang="en-US" sz="2000" dirty="0" smtClean="0"/>
              <a:t>IDE</a:t>
            </a:r>
          </a:p>
          <a:p>
            <a:pPr marL="1257300" lvl="2" indent="-342900">
              <a:spcAft>
                <a:spcPts val="300"/>
              </a:spcAft>
              <a:buFont typeface="Arial" panose="020B0604020202020204" pitchFamily="34" charset="0"/>
              <a:buChar char="•"/>
            </a:pPr>
            <a:r>
              <a:rPr lang="ru-RU" sz="2000" dirty="0" smtClean="0"/>
              <a:t>Больший выбор </a:t>
            </a:r>
            <a:r>
              <a:rPr lang="en-US" sz="2000" dirty="0" err="1" smtClean="0"/>
              <a:t>WebUI</a:t>
            </a:r>
            <a:r>
              <a:rPr lang="en-US" sz="2000" dirty="0" smtClean="0"/>
              <a:t> (GitHub, </a:t>
            </a:r>
            <a:r>
              <a:rPr lang="en-US" sz="2000" dirty="0" err="1" smtClean="0"/>
              <a:t>GitLab</a:t>
            </a:r>
            <a:r>
              <a:rPr lang="ru-RU" sz="2000" dirty="0"/>
              <a:t> </a:t>
            </a:r>
            <a:r>
              <a:rPr lang="ru-RU" sz="2000" dirty="0" smtClean="0"/>
              <a:t>и др.)</a:t>
            </a:r>
          </a:p>
          <a:p>
            <a:pPr marL="1257300" lvl="2" indent="-342900">
              <a:spcAft>
                <a:spcPts val="300"/>
              </a:spcAft>
              <a:buFont typeface="Arial" panose="020B0604020202020204" pitchFamily="34" charset="0"/>
              <a:buChar char="•"/>
            </a:pPr>
            <a:r>
              <a:rPr lang="ru-RU" sz="2000" dirty="0" smtClean="0"/>
              <a:t>Много информации в Интернете, вопросов на </a:t>
            </a:r>
            <a:r>
              <a:rPr lang="en-US" sz="2000" dirty="0" smtClean="0"/>
              <a:t>Stack Overflow</a:t>
            </a:r>
          </a:p>
        </p:txBody>
      </p:sp>
      <p:pic>
        <p:nvPicPr>
          <p:cNvPr id="1026" name="Picture 2" descr="http://s1.iconbird.com/ico/0512/SuperMonoBasic/file133727315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6741" y="5492012"/>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p:cNvSpPr/>
          <p:nvPr/>
        </p:nvSpPr>
        <p:spPr>
          <a:xfrm>
            <a:off x="843941" y="5533676"/>
            <a:ext cx="7456118" cy="684803"/>
          </a:xfrm>
          <a:prstGeom prst="rect">
            <a:avLst/>
          </a:prstGeom>
        </p:spPr>
        <p:txBody>
          <a:bodyPr wrap="square">
            <a:spAutoFit/>
          </a:bodyPr>
          <a:lstStyle/>
          <a:p>
            <a:pPr>
              <a:spcAft>
                <a:spcPts val="300"/>
              </a:spcAft>
            </a:pPr>
            <a:r>
              <a:rPr lang="ru-RU" dirty="0"/>
              <a:t> Не интуитивно понятный интерфейс ⇒ сложность</a:t>
            </a:r>
            <a:r>
              <a:rPr lang="ru-RU" b="1" dirty="0"/>
              <a:t> </a:t>
            </a:r>
            <a:r>
              <a:rPr lang="ru-RU" dirty="0"/>
              <a:t>изучения</a:t>
            </a:r>
          </a:p>
          <a:p>
            <a:pPr>
              <a:spcAft>
                <a:spcPts val="300"/>
              </a:spcAft>
            </a:pPr>
            <a:r>
              <a:rPr lang="ru-RU"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hg </a:t>
            </a:r>
            <a:r>
              <a:rPr lang="en-US" b="1" dirty="0" err="1">
                <a:latin typeface="Courier New" panose="02070309020205020404" pitchFamily="49" charset="0"/>
                <a:cs typeface="Courier New" panose="02070309020205020404" pitchFamily="49" charset="0"/>
              </a:rPr>
              <a:t>histedit</a:t>
            </a:r>
            <a:r>
              <a:rPr lang="en-US" dirty="0">
                <a:latin typeface="Courier New" panose="02070309020205020404" pitchFamily="49" charset="0"/>
                <a:cs typeface="Courier New" panose="02070309020205020404" pitchFamily="49" charset="0"/>
              </a:rPr>
              <a:t>” </a:t>
            </a:r>
            <a:r>
              <a:rPr lang="en-US" dirty="0">
                <a:cs typeface="Courier New" panose="02070309020205020404" pitchFamily="49" charset="0"/>
              </a:rPr>
              <a:t>vs</a:t>
            </a:r>
            <a:r>
              <a:rPr lang="en-US"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git</a:t>
            </a:r>
            <a:r>
              <a:rPr lang="en-US" b="1" dirty="0">
                <a:latin typeface="Courier New" panose="02070309020205020404" pitchFamily="49" charset="0"/>
                <a:cs typeface="Courier New" panose="02070309020205020404" pitchFamily="49" charset="0"/>
              </a:rPr>
              <a:t> rebase -</a:t>
            </a:r>
            <a:r>
              <a:rPr lang="en-US" b="1"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a:t>
            </a:r>
            <a:r>
              <a:rPr lang="en-US" dirty="0"/>
              <a:t>(interactive rebase)</a:t>
            </a:r>
            <a:endParaRPr lang="ru-RU" dirty="0"/>
          </a:p>
        </p:txBody>
      </p:sp>
      <p:sp>
        <p:nvSpPr>
          <p:cNvPr id="3" name="Номер слайда 2"/>
          <p:cNvSpPr>
            <a:spLocks noGrp="1"/>
          </p:cNvSpPr>
          <p:nvPr>
            <p:ph type="sldNum" sz="quarter" idx="12"/>
          </p:nvPr>
        </p:nvSpPr>
        <p:spPr/>
        <p:txBody>
          <a:bodyPr/>
          <a:lstStyle/>
          <a:p>
            <a:pPr>
              <a:defRPr/>
            </a:pPr>
            <a:fld id="{DB039FE8-881C-41EE-951E-DAD710D8B433}" type="slidenum">
              <a:rPr lang="en-US" smtClean="0"/>
              <a:pPr>
                <a:defRPr/>
              </a:pPr>
              <a:t>4</a:t>
            </a:fld>
            <a:r>
              <a:rPr lang="ru-RU" smtClean="0"/>
              <a:t> </a:t>
            </a:r>
            <a:r>
              <a:rPr lang="en-US" smtClean="0"/>
              <a:t>/ 46</a:t>
            </a:r>
            <a:endParaRPr lang="en-US" dirty="0" smtClean="0"/>
          </a:p>
        </p:txBody>
      </p:sp>
    </p:spTree>
    <p:extLst>
      <p:ext uri="{BB962C8B-B14F-4D97-AF65-F5344CB8AC3E}">
        <p14:creationId xmlns:p14="http://schemas.microsoft.com/office/powerpoint/2010/main" val="7733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80">
                                            <p:txEl>
                                              <p:pRg st="0" end="0"/>
                                            </p:txEl>
                                          </p:spTgt>
                                        </p:tgtEl>
                                        <p:attrNameLst>
                                          <p:attrName>style.visibility</p:attrName>
                                        </p:attrNameLst>
                                      </p:cBhvr>
                                      <p:to>
                                        <p:strVal val="visible"/>
                                      </p:to>
                                    </p:set>
                                    <p:animEffect transition="in" filter="fade">
                                      <p:cBhvr>
                                        <p:cTn id="7" dur="10"/>
                                        <p:tgtEl>
                                          <p:spTgt spid="308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80">
                                            <p:txEl>
                                              <p:pRg st="1" end="1"/>
                                            </p:txEl>
                                          </p:spTgt>
                                        </p:tgtEl>
                                        <p:attrNameLst>
                                          <p:attrName>style.visibility</p:attrName>
                                        </p:attrNameLst>
                                      </p:cBhvr>
                                      <p:to>
                                        <p:strVal val="visible"/>
                                      </p:to>
                                    </p:set>
                                    <p:animEffect transition="in" filter="fade">
                                      <p:cBhvr>
                                        <p:cTn id="10" dur="10"/>
                                        <p:tgtEl>
                                          <p:spTgt spid="308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80">
                                            <p:txEl>
                                              <p:pRg st="2" end="2"/>
                                            </p:txEl>
                                          </p:spTgt>
                                        </p:tgtEl>
                                        <p:attrNameLst>
                                          <p:attrName>style.visibility</p:attrName>
                                        </p:attrNameLst>
                                      </p:cBhvr>
                                      <p:to>
                                        <p:strVal val="visible"/>
                                      </p:to>
                                    </p:set>
                                    <p:animEffect transition="in" filter="fade">
                                      <p:cBhvr>
                                        <p:cTn id="15" dur="500"/>
                                        <p:tgtEl>
                                          <p:spTgt spid="3080">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80">
                                            <p:txEl>
                                              <p:pRg st="3" end="3"/>
                                            </p:txEl>
                                          </p:spTgt>
                                        </p:tgtEl>
                                        <p:attrNameLst>
                                          <p:attrName>style.visibility</p:attrName>
                                        </p:attrNameLst>
                                      </p:cBhvr>
                                      <p:to>
                                        <p:strVal val="visible"/>
                                      </p:to>
                                    </p:set>
                                    <p:animEffect transition="in" filter="fade">
                                      <p:cBhvr>
                                        <p:cTn id="18" dur="500"/>
                                        <p:tgtEl>
                                          <p:spTgt spid="3080">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80">
                                            <p:txEl>
                                              <p:pRg st="4" end="4"/>
                                            </p:txEl>
                                          </p:spTgt>
                                        </p:tgtEl>
                                        <p:attrNameLst>
                                          <p:attrName>style.visibility</p:attrName>
                                        </p:attrNameLst>
                                      </p:cBhvr>
                                      <p:to>
                                        <p:strVal val="visible"/>
                                      </p:to>
                                    </p:set>
                                    <p:animEffect transition="in" filter="fade">
                                      <p:cBhvr>
                                        <p:cTn id="23" dur="500"/>
                                        <p:tgtEl>
                                          <p:spTgt spid="3080">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80">
                                            <p:txEl>
                                              <p:pRg st="5" end="5"/>
                                            </p:txEl>
                                          </p:spTgt>
                                        </p:tgtEl>
                                        <p:attrNameLst>
                                          <p:attrName>style.visibility</p:attrName>
                                        </p:attrNameLst>
                                      </p:cBhvr>
                                      <p:to>
                                        <p:strVal val="visible"/>
                                      </p:to>
                                    </p:set>
                                    <p:animEffect transition="in" filter="fade">
                                      <p:cBhvr>
                                        <p:cTn id="26" dur="500"/>
                                        <p:tgtEl>
                                          <p:spTgt spid="3080">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080">
                                            <p:txEl>
                                              <p:pRg st="6" end="6"/>
                                            </p:txEl>
                                          </p:spTgt>
                                        </p:tgtEl>
                                        <p:attrNameLst>
                                          <p:attrName>style.visibility</p:attrName>
                                        </p:attrNameLst>
                                      </p:cBhvr>
                                      <p:to>
                                        <p:strVal val="visible"/>
                                      </p:to>
                                    </p:set>
                                    <p:animEffect transition="in" filter="fade">
                                      <p:cBhvr>
                                        <p:cTn id="31" dur="500"/>
                                        <p:tgtEl>
                                          <p:spTgt spid="3080">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80">
                                            <p:txEl>
                                              <p:pRg st="7" end="7"/>
                                            </p:txEl>
                                          </p:spTgt>
                                        </p:tgtEl>
                                        <p:attrNameLst>
                                          <p:attrName>style.visibility</p:attrName>
                                        </p:attrNameLst>
                                      </p:cBhvr>
                                      <p:to>
                                        <p:strVal val="visible"/>
                                      </p:to>
                                    </p:set>
                                    <p:animEffect transition="in" filter="fade">
                                      <p:cBhvr>
                                        <p:cTn id="34" dur="500"/>
                                        <p:tgtEl>
                                          <p:spTgt spid="3080">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080">
                                            <p:txEl>
                                              <p:pRg st="8" end="8"/>
                                            </p:txEl>
                                          </p:spTgt>
                                        </p:tgtEl>
                                        <p:attrNameLst>
                                          <p:attrName>style.visibility</p:attrName>
                                        </p:attrNameLst>
                                      </p:cBhvr>
                                      <p:to>
                                        <p:strVal val="visible"/>
                                      </p:to>
                                    </p:set>
                                    <p:animEffect transition="in" filter="fade">
                                      <p:cBhvr>
                                        <p:cTn id="37" dur="500"/>
                                        <p:tgtEl>
                                          <p:spTgt spid="3080">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080">
                                            <p:txEl>
                                              <p:pRg st="9" end="9"/>
                                            </p:txEl>
                                          </p:spTgt>
                                        </p:tgtEl>
                                        <p:attrNameLst>
                                          <p:attrName>style.visibility</p:attrName>
                                        </p:attrNameLst>
                                      </p:cBhvr>
                                      <p:to>
                                        <p:strVal val="visible"/>
                                      </p:to>
                                    </p:set>
                                    <p:animEffect transition="in" filter="fade">
                                      <p:cBhvr>
                                        <p:cTn id="40" dur="500"/>
                                        <p:tgtEl>
                                          <p:spTgt spid="3080">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026"/>
                                        </p:tgtEl>
                                        <p:attrNameLst>
                                          <p:attrName>style.visibility</p:attrName>
                                        </p:attrNameLst>
                                      </p:cBhvr>
                                      <p:to>
                                        <p:strVal val="visible"/>
                                      </p:to>
                                    </p:set>
                                    <p:animEffect transition="in" filter="fade">
                                      <p:cBhvr>
                                        <p:cTn id="45" dur="500"/>
                                        <p:tgtEl>
                                          <p:spTgt spid="102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fade">
                                      <p:cBhvr>
                                        <p:cTn id="4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0" grpId="0" uiExpand="1" build="p"/>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9" descr="Photo_SymbolMap_mk_05f.jpg"/>
          <p:cNvPicPr>
            <a:picLocks noChangeAspect="1"/>
          </p:cNvPicPr>
          <p:nvPr/>
        </p:nvPicPr>
        <p:blipFill rotWithShape="1">
          <a:blip r:embed="rId3" cstate="print"/>
          <a:srcRect t="26015" b="50037"/>
          <a:stretch/>
        </p:blipFill>
        <p:spPr bwMode="auto">
          <a:xfrm>
            <a:off x="0" y="0"/>
            <a:ext cx="9144000" cy="1459523"/>
          </a:xfrm>
          <a:prstGeom prst="rect">
            <a:avLst/>
          </a:prstGeom>
          <a:noFill/>
          <a:ln w="9525">
            <a:noFill/>
            <a:miter lim="800000"/>
            <a:headEnd/>
            <a:tailEnd/>
          </a:ln>
        </p:spPr>
      </p:pic>
      <p:sp>
        <p:nvSpPr>
          <p:cNvPr id="7" name="Rectangle 6"/>
          <p:cNvSpPr/>
          <p:nvPr/>
        </p:nvSpPr>
        <p:spPr>
          <a:xfrm>
            <a:off x="0" y="369100"/>
            <a:ext cx="9144000" cy="1095375"/>
          </a:xfrm>
          <a:prstGeom prst="rect">
            <a:avLst/>
          </a:prstGeom>
          <a:solidFill>
            <a:srgbClr val="000000">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Narrow" pitchFamily="34" charset="0"/>
              </a:rPr>
              <a:t>   </a:t>
            </a:r>
          </a:p>
        </p:txBody>
      </p:sp>
      <p:pic>
        <p:nvPicPr>
          <p:cNvPr id="3077" name="Picture 23" descr="cqg_logo_color_blackPlusRed.png"/>
          <p:cNvPicPr>
            <a:picLocks noChangeAspect="1"/>
          </p:cNvPicPr>
          <p:nvPr/>
        </p:nvPicPr>
        <p:blipFill>
          <a:blip r:embed="rId4" cstate="print"/>
          <a:srcRect/>
          <a:stretch>
            <a:fillRect/>
          </a:stretch>
        </p:blipFill>
        <p:spPr bwMode="auto">
          <a:xfrm>
            <a:off x="7940675" y="6386513"/>
            <a:ext cx="931863" cy="219075"/>
          </a:xfrm>
          <a:prstGeom prst="rect">
            <a:avLst/>
          </a:prstGeom>
          <a:noFill/>
          <a:ln w="9525">
            <a:noFill/>
            <a:miter lim="800000"/>
            <a:headEnd/>
            <a:tailEnd/>
          </a:ln>
        </p:spPr>
      </p:pic>
      <p:sp>
        <p:nvSpPr>
          <p:cNvPr id="9" name="Title 1"/>
          <p:cNvSpPr txBox="1">
            <a:spLocks/>
          </p:cNvSpPr>
          <p:nvPr/>
        </p:nvSpPr>
        <p:spPr bwMode="auto">
          <a:xfrm>
            <a:off x="339725" y="181774"/>
            <a:ext cx="8686800" cy="1470025"/>
          </a:xfrm>
          <a:prstGeom prst="rect">
            <a:avLst/>
          </a:prstGeom>
          <a:noFill/>
          <a:ln w="9525">
            <a:noFill/>
            <a:miter lim="800000"/>
            <a:headEnd/>
            <a:tailEnd/>
          </a:ln>
        </p:spPr>
        <p:txBody>
          <a:bodyPr anchor="ctr">
            <a:normAutofit/>
          </a:bodyPr>
          <a:lstStyle/>
          <a:p>
            <a:pPr eaLnBrk="0" hangingPunct="0">
              <a:defRPr/>
            </a:pPr>
            <a:r>
              <a:rPr lang="en-US" sz="4000" b="1" dirty="0" smtClean="0">
                <a:solidFill>
                  <a:schemeClr val="bg1"/>
                </a:solidFill>
                <a:latin typeface="+mj-lt"/>
                <a:ea typeface="+mj-ea"/>
                <a:cs typeface="Arial" charset="0"/>
              </a:rPr>
              <a:t>GitHub </a:t>
            </a:r>
            <a:r>
              <a:rPr lang="ru-RU" sz="4000" b="1" dirty="0" smtClean="0">
                <a:solidFill>
                  <a:schemeClr val="bg1"/>
                </a:solidFill>
                <a:latin typeface="+mj-lt"/>
                <a:ea typeface="+mj-ea"/>
                <a:cs typeface="Arial" charset="0"/>
              </a:rPr>
              <a:t>и </a:t>
            </a:r>
            <a:r>
              <a:rPr lang="en-US" sz="4000" b="1" dirty="0" err="1" smtClean="0">
                <a:solidFill>
                  <a:schemeClr val="bg1"/>
                </a:solidFill>
                <a:latin typeface="+mj-lt"/>
                <a:ea typeface="+mj-ea"/>
                <a:cs typeface="Arial" charset="0"/>
              </a:rPr>
              <a:t>GitLab</a:t>
            </a:r>
            <a:endParaRPr lang="en-US" sz="4000" b="1" dirty="0">
              <a:latin typeface="+mj-lt"/>
              <a:ea typeface="+mj-ea"/>
              <a:cs typeface="Arial" charset="0"/>
            </a:endParaRPr>
          </a:p>
        </p:txBody>
      </p:sp>
      <p:sp>
        <p:nvSpPr>
          <p:cNvPr id="10" name="TextBox 9"/>
          <p:cNvSpPr txBox="1"/>
          <p:nvPr/>
        </p:nvSpPr>
        <p:spPr>
          <a:xfrm>
            <a:off x="785611" y="2020899"/>
            <a:ext cx="7572778" cy="1938992"/>
          </a:xfrm>
          <a:prstGeom prst="rect">
            <a:avLst/>
          </a:prstGeom>
          <a:noFill/>
        </p:spPr>
        <p:txBody>
          <a:bodyPr wrap="square" rtlCol="0">
            <a:spAutoFit/>
          </a:bodyPr>
          <a:lstStyle/>
          <a:p>
            <a:pPr marL="342900" indent="-342900">
              <a:buFont typeface="Wingdings" panose="05000000000000000000" pitchFamily="2" charset="2"/>
              <a:buChar char="Ø"/>
            </a:pPr>
            <a:r>
              <a:rPr lang="en-US" sz="2000" dirty="0" smtClean="0"/>
              <a:t>GitHub –</a:t>
            </a:r>
            <a:r>
              <a:rPr lang="ru-RU" sz="2000" dirty="0"/>
              <a:t> крупнейший веб-сервис для </a:t>
            </a:r>
            <a:r>
              <a:rPr lang="ru-RU" sz="2000" dirty="0" smtClean="0"/>
              <a:t>хостинга IT-проектов</a:t>
            </a:r>
            <a:r>
              <a:rPr lang="ru-RU" sz="2000" dirty="0"/>
              <a:t> </a:t>
            </a:r>
            <a:r>
              <a:rPr lang="ru-RU" sz="2000" dirty="0" smtClean="0"/>
              <a:t>(репозиториев </a:t>
            </a:r>
            <a:r>
              <a:rPr lang="en-US" sz="2000" dirty="0" smtClean="0"/>
              <a:t>Git)</a:t>
            </a:r>
            <a:r>
              <a:rPr lang="ru-RU" sz="2000" dirty="0" smtClean="0"/>
              <a:t> </a:t>
            </a:r>
            <a:r>
              <a:rPr lang="ru-RU" sz="2000" dirty="0"/>
              <a:t>и их совместной </a:t>
            </a:r>
            <a:r>
              <a:rPr lang="ru-RU" sz="2000" dirty="0" smtClean="0"/>
              <a:t>разработки</a:t>
            </a:r>
          </a:p>
          <a:p>
            <a:pPr marL="285750" indent="-285750">
              <a:buFont typeface="Arial" panose="020B0604020202020204" pitchFamily="34" charset="0"/>
              <a:buChar char="•"/>
            </a:pPr>
            <a:endParaRPr lang="ru-RU" sz="2000" dirty="0" smtClean="0"/>
          </a:p>
          <a:p>
            <a:pPr marL="285750" indent="-285750">
              <a:buFont typeface="Arial" panose="020B0604020202020204" pitchFamily="34" charset="0"/>
              <a:buChar char="•"/>
            </a:pPr>
            <a:endParaRPr lang="ru-RU" sz="2000" dirty="0"/>
          </a:p>
          <a:p>
            <a:pPr marL="342900" indent="-342900">
              <a:buFont typeface="Wingdings" panose="05000000000000000000" pitchFamily="2" charset="2"/>
              <a:buChar char="Ø"/>
            </a:pPr>
            <a:r>
              <a:rPr lang="en-US" sz="2000" dirty="0" err="1" smtClean="0"/>
              <a:t>GitLab</a:t>
            </a:r>
            <a:r>
              <a:rPr lang="en-US" sz="2000" dirty="0" smtClean="0"/>
              <a:t> – open-source </a:t>
            </a:r>
            <a:r>
              <a:rPr lang="ru-RU" sz="2000" dirty="0" smtClean="0"/>
              <a:t>менеджер </a:t>
            </a:r>
            <a:r>
              <a:rPr lang="en-US" sz="2000" dirty="0" smtClean="0"/>
              <a:t>Git </a:t>
            </a:r>
            <a:r>
              <a:rPr lang="ru-RU" sz="2000" dirty="0" smtClean="0"/>
              <a:t>репозиториев</a:t>
            </a:r>
            <a:r>
              <a:rPr lang="en-US" sz="2000" dirty="0" smtClean="0"/>
              <a:t> </a:t>
            </a:r>
            <a:r>
              <a:rPr lang="ru-RU" sz="2000" dirty="0" smtClean="0"/>
              <a:t>со схожей функциональностью</a:t>
            </a:r>
            <a:endParaRPr lang="en-US" sz="2000" dirty="0"/>
          </a:p>
        </p:txBody>
      </p:sp>
      <p:sp>
        <p:nvSpPr>
          <p:cNvPr id="2" name="Номер слайда 1"/>
          <p:cNvSpPr>
            <a:spLocks noGrp="1"/>
          </p:cNvSpPr>
          <p:nvPr>
            <p:ph type="sldNum" sz="quarter" idx="12"/>
          </p:nvPr>
        </p:nvSpPr>
        <p:spPr/>
        <p:txBody>
          <a:bodyPr/>
          <a:lstStyle/>
          <a:p>
            <a:pPr>
              <a:defRPr/>
            </a:pPr>
            <a:fld id="{DB039FE8-881C-41EE-951E-DAD710D8B433}" type="slidenum">
              <a:rPr lang="en-US" smtClean="0"/>
              <a:pPr>
                <a:defRPr/>
              </a:pPr>
              <a:t>40</a:t>
            </a:fld>
            <a:r>
              <a:rPr lang="ru-RU" smtClean="0"/>
              <a:t> </a:t>
            </a:r>
            <a:r>
              <a:rPr lang="en-US" smtClean="0"/>
              <a:t>/ 46</a:t>
            </a:r>
            <a:endParaRPr lang="en-US" dirty="0" smtClean="0"/>
          </a:p>
        </p:txBody>
      </p:sp>
    </p:spTree>
    <p:extLst>
      <p:ext uri="{BB962C8B-B14F-4D97-AF65-F5344CB8AC3E}">
        <p14:creationId xmlns:p14="http://schemas.microsoft.com/office/powerpoint/2010/main" val="413480249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9" descr="Photo_SymbolMap_mk_05f.jpg"/>
          <p:cNvPicPr>
            <a:picLocks noChangeAspect="1"/>
          </p:cNvPicPr>
          <p:nvPr/>
        </p:nvPicPr>
        <p:blipFill rotWithShape="1">
          <a:blip r:embed="rId3" cstate="print"/>
          <a:srcRect t="26015" b="50037"/>
          <a:stretch/>
        </p:blipFill>
        <p:spPr bwMode="auto">
          <a:xfrm>
            <a:off x="0" y="0"/>
            <a:ext cx="9144000" cy="1459523"/>
          </a:xfrm>
          <a:prstGeom prst="rect">
            <a:avLst/>
          </a:prstGeom>
          <a:noFill/>
          <a:ln w="9525">
            <a:noFill/>
            <a:miter lim="800000"/>
            <a:headEnd/>
            <a:tailEnd/>
          </a:ln>
        </p:spPr>
      </p:pic>
      <p:sp>
        <p:nvSpPr>
          <p:cNvPr id="7" name="Rectangle 6"/>
          <p:cNvSpPr/>
          <p:nvPr/>
        </p:nvSpPr>
        <p:spPr>
          <a:xfrm>
            <a:off x="0" y="369100"/>
            <a:ext cx="9144000" cy="1095375"/>
          </a:xfrm>
          <a:prstGeom prst="rect">
            <a:avLst/>
          </a:prstGeom>
          <a:solidFill>
            <a:srgbClr val="000000">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Narrow" pitchFamily="34" charset="0"/>
              </a:rPr>
              <a:t>   </a:t>
            </a:r>
          </a:p>
        </p:txBody>
      </p:sp>
      <p:pic>
        <p:nvPicPr>
          <p:cNvPr id="3077" name="Picture 23" descr="cqg_logo_color_blackPlusRed.png"/>
          <p:cNvPicPr>
            <a:picLocks noChangeAspect="1"/>
          </p:cNvPicPr>
          <p:nvPr/>
        </p:nvPicPr>
        <p:blipFill>
          <a:blip r:embed="rId4" cstate="print"/>
          <a:srcRect/>
          <a:stretch>
            <a:fillRect/>
          </a:stretch>
        </p:blipFill>
        <p:spPr bwMode="auto">
          <a:xfrm>
            <a:off x="7940675" y="6386513"/>
            <a:ext cx="931863" cy="219075"/>
          </a:xfrm>
          <a:prstGeom prst="rect">
            <a:avLst/>
          </a:prstGeom>
          <a:noFill/>
          <a:ln w="9525">
            <a:noFill/>
            <a:miter lim="800000"/>
            <a:headEnd/>
            <a:tailEnd/>
          </a:ln>
        </p:spPr>
      </p:pic>
      <p:sp>
        <p:nvSpPr>
          <p:cNvPr id="9" name="Title 1"/>
          <p:cNvSpPr txBox="1">
            <a:spLocks/>
          </p:cNvSpPr>
          <p:nvPr/>
        </p:nvSpPr>
        <p:spPr bwMode="auto">
          <a:xfrm>
            <a:off x="339725" y="181774"/>
            <a:ext cx="8686800" cy="1470025"/>
          </a:xfrm>
          <a:prstGeom prst="rect">
            <a:avLst/>
          </a:prstGeom>
          <a:noFill/>
          <a:ln w="9525">
            <a:noFill/>
            <a:miter lim="800000"/>
            <a:headEnd/>
            <a:tailEnd/>
          </a:ln>
        </p:spPr>
        <p:txBody>
          <a:bodyPr anchor="ctr">
            <a:normAutofit/>
          </a:bodyPr>
          <a:lstStyle/>
          <a:p>
            <a:pPr eaLnBrk="0" hangingPunct="0">
              <a:defRPr/>
            </a:pPr>
            <a:r>
              <a:rPr lang="en-US" sz="4000" b="1" dirty="0" smtClean="0">
                <a:solidFill>
                  <a:schemeClr val="bg1"/>
                </a:solidFill>
                <a:latin typeface="+mj-lt"/>
                <a:ea typeface="+mj-ea"/>
                <a:cs typeface="Arial" charset="0"/>
              </a:rPr>
              <a:t>GitHub Flow</a:t>
            </a:r>
            <a:endParaRPr lang="en-US" sz="4000" b="1" dirty="0">
              <a:latin typeface="+mj-lt"/>
              <a:ea typeface="+mj-ea"/>
              <a:cs typeface="Arial" charset="0"/>
            </a:endParaRPr>
          </a:p>
        </p:txBody>
      </p:sp>
      <p:sp>
        <p:nvSpPr>
          <p:cNvPr id="10" name="Номер слайда 9"/>
          <p:cNvSpPr>
            <a:spLocks noGrp="1"/>
          </p:cNvSpPr>
          <p:nvPr>
            <p:ph type="sldNum" sz="quarter" idx="12"/>
          </p:nvPr>
        </p:nvSpPr>
        <p:spPr/>
        <p:txBody>
          <a:bodyPr/>
          <a:lstStyle/>
          <a:p>
            <a:pPr>
              <a:defRPr/>
            </a:pPr>
            <a:fld id="{DB039FE8-881C-41EE-951E-DAD710D8B433}" type="slidenum">
              <a:rPr lang="en-US" smtClean="0"/>
              <a:pPr>
                <a:defRPr/>
              </a:pPr>
              <a:t>41</a:t>
            </a:fld>
            <a:r>
              <a:rPr lang="ru-RU" smtClean="0"/>
              <a:t> </a:t>
            </a:r>
            <a:r>
              <a:rPr lang="en-US" smtClean="0"/>
              <a:t>/ 46</a:t>
            </a:r>
            <a:endParaRPr lang="en-US" dirty="0" smtClean="0"/>
          </a:p>
        </p:txBody>
      </p:sp>
      <p:pic>
        <p:nvPicPr>
          <p:cNvPr id="18" name="Picture 17"/>
          <p:cNvPicPr>
            <a:picLocks noChangeAspect="1"/>
          </p:cNvPicPr>
          <p:nvPr/>
        </p:nvPicPr>
        <p:blipFill>
          <a:blip r:embed="rId5"/>
          <a:stretch>
            <a:fillRect/>
          </a:stretch>
        </p:blipFill>
        <p:spPr>
          <a:xfrm>
            <a:off x="171866" y="2079625"/>
            <a:ext cx="8842904" cy="3292475"/>
          </a:xfrm>
          <a:prstGeom prst="rect">
            <a:avLst/>
          </a:prstGeom>
        </p:spPr>
      </p:pic>
    </p:spTree>
    <p:extLst>
      <p:ext uri="{BB962C8B-B14F-4D97-AF65-F5344CB8AC3E}">
        <p14:creationId xmlns:p14="http://schemas.microsoft.com/office/powerpoint/2010/main" val="344944654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9" descr="Photo_SymbolMap_mk_05f.jpg"/>
          <p:cNvPicPr>
            <a:picLocks noChangeAspect="1"/>
          </p:cNvPicPr>
          <p:nvPr/>
        </p:nvPicPr>
        <p:blipFill rotWithShape="1">
          <a:blip r:embed="rId3" cstate="print"/>
          <a:srcRect t="26015" b="50037"/>
          <a:stretch/>
        </p:blipFill>
        <p:spPr bwMode="auto">
          <a:xfrm>
            <a:off x="0" y="0"/>
            <a:ext cx="9144000" cy="1459523"/>
          </a:xfrm>
          <a:prstGeom prst="rect">
            <a:avLst/>
          </a:prstGeom>
          <a:noFill/>
          <a:ln w="9525">
            <a:noFill/>
            <a:miter lim="800000"/>
            <a:headEnd/>
            <a:tailEnd/>
          </a:ln>
        </p:spPr>
      </p:pic>
      <p:sp>
        <p:nvSpPr>
          <p:cNvPr id="7" name="Rectangle 6"/>
          <p:cNvSpPr/>
          <p:nvPr/>
        </p:nvSpPr>
        <p:spPr>
          <a:xfrm>
            <a:off x="0" y="369100"/>
            <a:ext cx="9144000" cy="1095375"/>
          </a:xfrm>
          <a:prstGeom prst="rect">
            <a:avLst/>
          </a:prstGeom>
          <a:solidFill>
            <a:srgbClr val="000000">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Narrow" pitchFamily="34" charset="0"/>
              </a:rPr>
              <a:t>   </a:t>
            </a:r>
          </a:p>
        </p:txBody>
      </p:sp>
      <p:pic>
        <p:nvPicPr>
          <p:cNvPr id="3077" name="Picture 23" descr="cqg_logo_color_blackPlusRed.png"/>
          <p:cNvPicPr>
            <a:picLocks noChangeAspect="1"/>
          </p:cNvPicPr>
          <p:nvPr/>
        </p:nvPicPr>
        <p:blipFill>
          <a:blip r:embed="rId4" cstate="print"/>
          <a:srcRect/>
          <a:stretch>
            <a:fillRect/>
          </a:stretch>
        </p:blipFill>
        <p:spPr bwMode="auto">
          <a:xfrm>
            <a:off x="7940675" y="6386513"/>
            <a:ext cx="931863" cy="219075"/>
          </a:xfrm>
          <a:prstGeom prst="rect">
            <a:avLst/>
          </a:prstGeom>
          <a:noFill/>
          <a:ln w="9525">
            <a:noFill/>
            <a:miter lim="800000"/>
            <a:headEnd/>
            <a:tailEnd/>
          </a:ln>
        </p:spPr>
      </p:pic>
      <p:sp>
        <p:nvSpPr>
          <p:cNvPr id="9" name="Title 1"/>
          <p:cNvSpPr txBox="1">
            <a:spLocks/>
          </p:cNvSpPr>
          <p:nvPr/>
        </p:nvSpPr>
        <p:spPr bwMode="auto">
          <a:xfrm>
            <a:off x="339725" y="181774"/>
            <a:ext cx="8686800" cy="1470025"/>
          </a:xfrm>
          <a:prstGeom prst="rect">
            <a:avLst/>
          </a:prstGeom>
          <a:noFill/>
          <a:ln w="9525">
            <a:noFill/>
            <a:miter lim="800000"/>
            <a:headEnd/>
            <a:tailEnd/>
          </a:ln>
        </p:spPr>
        <p:txBody>
          <a:bodyPr anchor="ctr">
            <a:normAutofit/>
          </a:bodyPr>
          <a:lstStyle/>
          <a:p>
            <a:pPr eaLnBrk="0" hangingPunct="0">
              <a:defRPr/>
            </a:pPr>
            <a:r>
              <a:rPr lang="ru-RU" sz="4000" b="1" dirty="0" smtClean="0">
                <a:solidFill>
                  <a:schemeClr val="bg1"/>
                </a:solidFill>
                <a:latin typeface="+mj-lt"/>
                <a:ea typeface="+mj-ea"/>
                <a:cs typeface="Arial" charset="0"/>
              </a:rPr>
              <a:t>Игнорирование файлов</a:t>
            </a:r>
            <a:endParaRPr lang="en-US" sz="4000" b="1" dirty="0">
              <a:latin typeface="+mj-lt"/>
              <a:ea typeface="+mj-ea"/>
              <a:cs typeface="Arial" charset="0"/>
            </a:endParaRPr>
          </a:p>
        </p:txBody>
      </p:sp>
      <p:sp>
        <p:nvSpPr>
          <p:cNvPr id="3080" name="Rectangle 12"/>
          <p:cNvSpPr>
            <a:spLocks noChangeArrowheads="1"/>
          </p:cNvSpPr>
          <p:nvPr/>
        </p:nvSpPr>
        <p:spPr bwMode="auto">
          <a:xfrm>
            <a:off x="676275" y="2276839"/>
            <a:ext cx="7791450" cy="3862596"/>
          </a:xfrm>
          <a:prstGeom prst="rect">
            <a:avLst/>
          </a:prstGeom>
          <a:noFill/>
          <a:ln w="12700">
            <a:solidFill>
              <a:schemeClr val="tx2"/>
            </a:solidFill>
            <a:prstDash val="dash"/>
            <a:miter lim="800000"/>
            <a:headEnd/>
            <a:tailEnd/>
          </a:ln>
          <a:effectLst/>
        </p:spPr>
        <p:txBody>
          <a:bodyPr>
            <a:spAutoFit/>
          </a:bodyPr>
          <a:lstStyle/>
          <a:p>
            <a:pPr>
              <a:spcAft>
                <a:spcPts val="300"/>
              </a:spcAft>
            </a:pPr>
            <a:r>
              <a:rPr lang="en-US" sz="2000" b="1" dirty="0">
                <a:solidFill>
                  <a:schemeClr val="tx1">
                    <a:lumMod val="50000"/>
                    <a:lumOff val="50000"/>
                  </a:schemeClr>
                </a:solidFill>
                <a:latin typeface="Courier New" panose="02070309020205020404" pitchFamily="49" charset="0"/>
                <a:cs typeface="Courier New" panose="02070309020205020404" pitchFamily="49" charset="0"/>
              </a:rPr>
              <a:t># Visual Studio files</a:t>
            </a:r>
          </a:p>
          <a:p>
            <a:pPr>
              <a:spcAft>
                <a:spcPts val="300"/>
              </a:spcAft>
            </a:pPr>
            <a:r>
              <a:rPr lang="en-US" sz="2000" b="1" dirty="0">
                <a:latin typeface="Courier New" panose="02070309020205020404" pitchFamily="49" charset="0"/>
                <a:cs typeface="Courier New" panose="02070309020205020404" pitchFamily="49" charset="0"/>
              </a:rPr>
              <a:t>*.aps</a:t>
            </a:r>
          </a:p>
          <a:p>
            <a:pPr>
              <a:spcAft>
                <a:spcPts val="300"/>
              </a:spcAft>
            </a:pP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ncb</a:t>
            </a:r>
            <a:endParaRPr lang="en-US" sz="2000" b="1" dirty="0">
              <a:latin typeface="Courier New" panose="02070309020205020404" pitchFamily="49" charset="0"/>
              <a:cs typeface="Courier New" panose="02070309020205020404" pitchFamily="49" charset="0"/>
            </a:endParaRPr>
          </a:p>
          <a:p>
            <a:pPr>
              <a:spcAft>
                <a:spcPts val="300"/>
              </a:spcAft>
            </a:pP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opensdf</a:t>
            </a:r>
            <a:endParaRPr lang="en-US" sz="2000" b="1" dirty="0">
              <a:latin typeface="Courier New" panose="02070309020205020404" pitchFamily="49" charset="0"/>
              <a:cs typeface="Courier New" panose="02070309020205020404" pitchFamily="49" charset="0"/>
            </a:endParaRPr>
          </a:p>
          <a:p>
            <a:pPr>
              <a:spcAft>
                <a:spcPts val="300"/>
              </a:spcAft>
            </a:pP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sdf</a:t>
            </a:r>
            <a:endParaRPr lang="en-US" sz="2000" b="1" dirty="0">
              <a:latin typeface="Courier New" panose="02070309020205020404" pitchFamily="49" charset="0"/>
              <a:cs typeface="Courier New" panose="02070309020205020404" pitchFamily="49" charset="0"/>
            </a:endParaRPr>
          </a:p>
          <a:p>
            <a:pPr>
              <a:spcAft>
                <a:spcPts val="300"/>
              </a:spcAft>
            </a:pP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suo</a:t>
            </a:r>
            <a:endParaRPr lang="en-US" sz="2000" b="1" dirty="0">
              <a:latin typeface="Courier New" panose="02070309020205020404" pitchFamily="49" charset="0"/>
              <a:cs typeface="Courier New" panose="02070309020205020404" pitchFamily="49" charset="0"/>
            </a:endParaRPr>
          </a:p>
          <a:p>
            <a:pPr>
              <a:spcAft>
                <a:spcPts val="300"/>
              </a:spcAft>
            </a:pPr>
            <a:r>
              <a:rPr lang="en-US" sz="2000" b="1" dirty="0">
                <a:latin typeface="Courier New" panose="02070309020205020404" pitchFamily="49" charset="0"/>
                <a:cs typeface="Courier New" panose="02070309020205020404" pitchFamily="49" charset="0"/>
              </a:rPr>
              <a:t>*.user</a:t>
            </a:r>
          </a:p>
          <a:p>
            <a:pPr>
              <a:spcAft>
                <a:spcPts val="300"/>
              </a:spcAft>
            </a:pPr>
            <a:endParaRPr lang="en-US" sz="2000" b="1" dirty="0" smtClean="0">
              <a:latin typeface="Courier New" panose="02070309020205020404" pitchFamily="49" charset="0"/>
              <a:cs typeface="Courier New" panose="02070309020205020404" pitchFamily="49" charset="0"/>
            </a:endParaRPr>
          </a:p>
          <a:p>
            <a:pPr>
              <a:spcAft>
                <a:spcPts val="300"/>
              </a:spcAft>
            </a:pPr>
            <a:r>
              <a:rPr lang="en-US" sz="2000" b="1" dirty="0" smtClean="0">
                <a:solidFill>
                  <a:schemeClr val="tx1">
                    <a:lumMod val="50000"/>
                    <a:lumOff val="50000"/>
                  </a:schemeClr>
                </a:solidFill>
                <a:latin typeface="Courier New" panose="02070309020205020404" pitchFamily="49" charset="0"/>
                <a:cs typeface="Courier New" panose="02070309020205020404" pitchFamily="49" charset="0"/>
              </a:rPr>
              <a:t># Build generated files</a:t>
            </a:r>
            <a:endParaRPr lang="en-US" sz="2000" b="1" dirty="0">
              <a:solidFill>
                <a:schemeClr val="tx1">
                  <a:lumMod val="50000"/>
                  <a:lumOff val="50000"/>
                </a:schemeClr>
              </a:solidFill>
              <a:latin typeface="Courier New" panose="02070309020205020404" pitchFamily="49" charset="0"/>
              <a:cs typeface="Courier New" panose="02070309020205020404" pitchFamily="49" charset="0"/>
            </a:endParaRPr>
          </a:p>
          <a:p>
            <a:pPr>
              <a:spcAft>
                <a:spcPts val="300"/>
              </a:spcAft>
            </a:pPr>
            <a:r>
              <a:rPr lang="en-US" sz="2000" b="1" dirty="0" smtClean="0">
                <a:latin typeface="Courier New" panose="02070309020205020404" pitchFamily="49" charset="0"/>
                <a:cs typeface="Courier New" panose="02070309020205020404" pitchFamily="49" charset="0"/>
              </a:rPr>
              <a:t>Debug</a:t>
            </a:r>
            <a:r>
              <a:rPr lang="en-US" sz="2000" b="1" dirty="0">
                <a:latin typeface="Courier New" panose="02070309020205020404" pitchFamily="49" charset="0"/>
                <a:cs typeface="Courier New" panose="02070309020205020404" pitchFamily="49" charset="0"/>
              </a:rPr>
              <a:t>/</a:t>
            </a:r>
          </a:p>
          <a:p>
            <a:pPr>
              <a:spcAft>
                <a:spcPts val="300"/>
              </a:spcAft>
            </a:pPr>
            <a:r>
              <a:rPr lang="en-US" sz="2000" b="1" dirty="0" smtClean="0">
                <a:latin typeface="Courier New" panose="02070309020205020404" pitchFamily="49" charset="0"/>
                <a:cs typeface="Courier New" panose="02070309020205020404" pitchFamily="49" charset="0"/>
              </a:rPr>
              <a:t>Release/</a:t>
            </a:r>
            <a:endParaRPr lang="en-US" sz="2000" b="1" dirty="0">
              <a:latin typeface="Courier New" panose="02070309020205020404" pitchFamily="49" charset="0"/>
              <a:cs typeface="Courier New" panose="02070309020205020404" pitchFamily="49" charset="0"/>
            </a:endParaRPr>
          </a:p>
        </p:txBody>
      </p:sp>
      <p:sp>
        <p:nvSpPr>
          <p:cNvPr id="8" name="TextBox 7"/>
          <p:cNvSpPr txBox="1"/>
          <p:nvPr/>
        </p:nvSpPr>
        <p:spPr>
          <a:xfrm>
            <a:off x="545316" y="1639676"/>
            <a:ext cx="8659813" cy="461962"/>
          </a:xfrm>
          <a:prstGeom prst="rect">
            <a:avLst/>
          </a:prstGeom>
          <a:noFill/>
        </p:spPr>
        <p:txBody>
          <a:bodyPr>
            <a:spAutoFit/>
          </a:bodyPr>
          <a:lstStyle/>
          <a:p>
            <a:pPr>
              <a:defRPr/>
            </a:pPr>
            <a:r>
              <a:rPr lang="ru-RU" sz="2400" b="1" dirty="0" smtClean="0">
                <a:solidFill>
                  <a:schemeClr val="accent1">
                    <a:lumMod val="75000"/>
                  </a:schemeClr>
                </a:solidFill>
                <a:latin typeface="Arial" charset="0"/>
                <a:ea typeface="Osaka"/>
                <a:cs typeface="Osaka"/>
              </a:rPr>
              <a:t>Пример </a:t>
            </a:r>
            <a:r>
              <a:rPr lang="en-US" sz="2400" b="1" dirty="0" smtClean="0">
                <a:solidFill>
                  <a:schemeClr val="accent1">
                    <a:lumMod val="75000"/>
                  </a:schemeClr>
                </a:solidFill>
                <a:latin typeface="Arial" charset="0"/>
                <a:ea typeface="Osaka"/>
                <a:cs typeface="Osaka"/>
              </a:rPr>
              <a:t>.</a:t>
            </a:r>
            <a:r>
              <a:rPr lang="en-US" sz="2400" b="1" dirty="0" err="1" smtClean="0">
                <a:solidFill>
                  <a:schemeClr val="accent1">
                    <a:lumMod val="75000"/>
                  </a:schemeClr>
                </a:solidFill>
                <a:latin typeface="Arial" charset="0"/>
                <a:ea typeface="Osaka"/>
                <a:cs typeface="Osaka"/>
              </a:rPr>
              <a:t>gitignore</a:t>
            </a:r>
            <a:endParaRPr lang="en-US" sz="2400" b="1" dirty="0">
              <a:solidFill>
                <a:schemeClr val="accent1">
                  <a:lumMod val="75000"/>
                </a:schemeClr>
              </a:solidFill>
              <a:latin typeface="Arial" charset="0"/>
              <a:ea typeface="Osaka"/>
              <a:cs typeface="Osaka"/>
            </a:endParaRPr>
          </a:p>
        </p:txBody>
      </p:sp>
      <p:sp>
        <p:nvSpPr>
          <p:cNvPr id="2" name="Номер слайда 1"/>
          <p:cNvSpPr>
            <a:spLocks noGrp="1"/>
          </p:cNvSpPr>
          <p:nvPr>
            <p:ph type="sldNum" sz="quarter" idx="12"/>
          </p:nvPr>
        </p:nvSpPr>
        <p:spPr/>
        <p:txBody>
          <a:bodyPr/>
          <a:lstStyle/>
          <a:p>
            <a:pPr>
              <a:defRPr/>
            </a:pPr>
            <a:fld id="{DB039FE8-881C-41EE-951E-DAD710D8B433}" type="slidenum">
              <a:rPr lang="en-US" smtClean="0"/>
              <a:pPr>
                <a:defRPr/>
              </a:pPr>
              <a:t>42</a:t>
            </a:fld>
            <a:r>
              <a:rPr lang="ru-RU" smtClean="0"/>
              <a:t> </a:t>
            </a:r>
            <a:r>
              <a:rPr lang="en-US" smtClean="0"/>
              <a:t>/ 46</a:t>
            </a:r>
            <a:endParaRPr lang="en-US" dirty="0" smtClean="0"/>
          </a:p>
        </p:txBody>
      </p:sp>
    </p:spTree>
    <p:extLst>
      <p:ext uri="{BB962C8B-B14F-4D97-AF65-F5344CB8AC3E}">
        <p14:creationId xmlns:p14="http://schemas.microsoft.com/office/powerpoint/2010/main" val="243017132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9" descr="Photo_SymbolMap_mk_05f.jpg"/>
          <p:cNvPicPr>
            <a:picLocks noChangeAspect="1"/>
          </p:cNvPicPr>
          <p:nvPr/>
        </p:nvPicPr>
        <p:blipFill rotWithShape="1">
          <a:blip r:embed="rId3" cstate="print"/>
          <a:srcRect t="26015" b="50037"/>
          <a:stretch/>
        </p:blipFill>
        <p:spPr bwMode="auto">
          <a:xfrm>
            <a:off x="0" y="0"/>
            <a:ext cx="9144000" cy="1459523"/>
          </a:xfrm>
          <a:prstGeom prst="rect">
            <a:avLst/>
          </a:prstGeom>
          <a:noFill/>
          <a:ln w="9525">
            <a:noFill/>
            <a:miter lim="800000"/>
            <a:headEnd/>
            <a:tailEnd/>
          </a:ln>
        </p:spPr>
      </p:pic>
      <p:sp>
        <p:nvSpPr>
          <p:cNvPr id="7" name="Rectangle 6"/>
          <p:cNvSpPr/>
          <p:nvPr/>
        </p:nvSpPr>
        <p:spPr>
          <a:xfrm>
            <a:off x="0" y="369100"/>
            <a:ext cx="9144000" cy="1095375"/>
          </a:xfrm>
          <a:prstGeom prst="rect">
            <a:avLst/>
          </a:prstGeom>
          <a:solidFill>
            <a:srgbClr val="000000">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Narrow" pitchFamily="34" charset="0"/>
              </a:rPr>
              <a:t>   </a:t>
            </a:r>
          </a:p>
        </p:txBody>
      </p:sp>
      <p:pic>
        <p:nvPicPr>
          <p:cNvPr id="3077" name="Picture 23" descr="cqg_logo_color_blackPlusRed.png"/>
          <p:cNvPicPr>
            <a:picLocks noChangeAspect="1"/>
          </p:cNvPicPr>
          <p:nvPr/>
        </p:nvPicPr>
        <p:blipFill>
          <a:blip r:embed="rId4" cstate="print"/>
          <a:srcRect/>
          <a:stretch>
            <a:fillRect/>
          </a:stretch>
        </p:blipFill>
        <p:spPr bwMode="auto">
          <a:xfrm>
            <a:off x="7940675" y="6386513"/>
            <a:ext cx="931863" cy="219075"/>
          </a:xfrm>
          <a:prstGeom prst="rect">
            <a:avLst/>
          </a:prstGeom>
          <a:noFill/>
          <a:ln w="9525">
            <a:noFill/>
            <a:miter lim="800000"/>
            <a:headEnd/>
            <a:tailEnd/>
          </a:ln>
        </p:spPr>
      </p:pic>
      <p:sp>
        <p:nvSpPr>
          <p:cNvPr id="9" name="Title 1"/>
          <p:cNvSpPr txBox="1">
            <a:spLocks/>
          </p:cNvSpPr>
          <p:nvPr/>
        </p:nvSpPr>
        <p:spPr bwMode="auto">
          <a:xfrm>
            <a:off x="339725" y="181774"/>
            <a:ext cx="8686800" cy="1470025"/>
          </a:xfrm>
          <a:prstGeom prst="rect">
            <a:avLst/>
          </a:prstGeom>
          <a:noFill/>
          <a:ln w="9525">
            <a:noFill/>
            <a:miter lim="800000"/>
            <a:headEnd/>
            <a:tailEnd/>
          </a:ln>
        </p:spPr>
        <p:txBody>
          <a:bodyPr anchor="ctr">
            <a:normAutofit/>
          </a:bodyPr>
          <a:lstStyle/>
          <a:p>
            <a:pPr eaLnBrk="0" hangingPunct="0">
              <a:defRPr/>
            </a:pPr>
            <a:r>
              <a:rPr lang="ru-RU" sz="3600" b="1" dirty="0" smtClean="0">
                <a:solidFill>
                  <a:schemeClr val="bg1"/>
                </a:solidFill>
                <a:latin typeface="+mj-lt"/>
                <a:ea typeface="+mj-ea"/>
                <a:cs typeface="Arial" charset="0"/>
              </a:rPr>
              <a:t>Ресурсы по изучению </a:t>
            </a:r>
            <a:r>
              <a:rPr lang="en-US" sz="3600" b="1" dirty="0" smtClean="0">
                <a:solidFill>
                  <a:schemeClr val="bg1"/>
                </a:solidFill>
                <a:latin typeface="+mj-lt"/>
                <a:ea typeface="+mj-ea"/>
                <a:cs typeface="Arial" charset="0"/>
              </a:rPr>
              <a:t>Git</a:t>
            </a:r>
            <a:endParaRPr lang="en-US" sz="3600" b="1" dirty="0">
              <a:latin typeface="+mj-lt"/>
              <a:ea typeface="+mj-ea"/>
              <a:cs typeface="Arial" charset="0"/>
            </a:endParaRPr>
          </a:p>
        </p:txBody>
      </p:sp>
      <p:sp>
        <p:nvSpPr>
          <p:cNvPr id="4" name="TextBox 3"/>
          <p:cNvSpPr txBox="1"/>
          <p:nvPr/>
        </p:nvSpPr>
        <p:spPr>
          <a:xfrm>
            <a:off x="798491" y="2111248"/>
            <a:ext cx="6213817" cy="3785652"/>
          </a:xfrm>
          <a:prstGeom prst="rect">
            <a:avLst/>
          </a:prstGeom>
          <a:noFill/>
        </p:spPr>
        <p:txBody>
          <a:bodyPr wrap="none" rtlCol="0">
            <a:spAutoFit/>
          </a:bodyPr>
          <a:lstStyle/>
          <a:p>
            <a:pPr marL="285750" indent="-285750">
              <a:buFont typeface="Arial" panose="020B0604020202020204" pitchFamily="34" charset="0"/>
              <a:buChar char="•"/>
            </a:pPr>
            <a:r>
              <a:rPr lang="en-US" sz="2000" dirty="0"/>
              <a:t>Pro Git </a:t>
            </a:r>
            <a:r>
              <a:rPr lang="en-US" sz="2000" dirty="0" smtClean="0"/>
              <a:t>book</a:t>
            </a:r>
          </a:p>
          <a:p>
            <a:pPr lvl="1"/>
            <a:r>
              <a:rPr lang="en-US" sz="2000" dirty="0">
                <a:hlinkClick r:id="rId5"/>
              </a:rPr>
              <a:t>https://</a:t>
            </a:r>
            <a:r>
              <a:rPr lang="en-US" sz="2000" dirty="0" smtClean="0">
                <a:hlinkClick r:id="rId5"/>
              </a:rPr>
              <a:t>git-scm.com/book/ru/v2</a:t>
            </a:r>
            <a:endParaRPr lang="en-US" sz="2000" dirty="0" smtClean="0"/>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r>
              <a:rPr lang="en-US" sz="2000" dirty="0"/>
              <a:t>git - the simple </a:t>
            </a:r>
            <a:r>
              <a:rPr lang="en-US" sz="2000" dirty="0" smtClean="0"/>
              <a:t>guide</a:t>
            </a:r>
          </a:p>
          <a:p>
            <a:pPr lvl="1"/>
            <a:r>
              <a:rPr lang="en-US" sz="2000" dirty="0">
                <a:hlinkClick r:id="rId6"/>
              </a:rPr>
              <a:t>http://</a:t>
            </a:r>
            <a:r>
              <a:rPr lang="en-US" sz="2000" dirty="0" smtClean="0">
                <a:hlinkClick r:id="rId6"/>
              </a:rPr>
              <a:t>rogerdudler.github.io/git-guide/index.ru.html</a:t>
            </a:r>
            <a:endParaRPr lang="en-US" sz="2000" dirty="0" smtClean="0"/>
          </a:p>
          <a:p>
            <a:pPr lvl="1"/>
            <a:endParaRPr lang="en-US" sz="2000" dirty="0" smtClean="0"/>
          </a:p>
          <a:p>
            <a:pPr marL="342900" indent="-342900">
              <a:buFont typeface="Arial" panose="020B0604020202020204" pitchFamily="34" charset="0"/>
              <a:buChar char="•"/>
            </a:pPr>
            <a:r>
              <a:rPr lang="en-US" sz="2000" dirty="0" smtClean="0"/>
              <a:t>Learn Git in 15 minutes</a:t>
            </a:r>
          </a:p>
          <a:p>
            <a:pPr lvl="1"/>
            <a:r>
              <a:rPr lang="en-US" sz="2000" dirty="0">
                <a:hlinkClick r:id="rId7"/>
              </a:rPr>
              <a:t>https://</a:t>
            </a:r>
            <a:r>
              <a:rPr lang="en-US" sz="2000" dirty="0" smtClean="0">
                <a:hlinkClick r:id="rId7"/>
              </a:rPr>
              <a:t>try.github.io/levels/1/challenges/1</a:t>
            </a:r>
            <a:endParaRPr lang="en-US" sz="2000" dirty="0" smtClean="0"/>
          </a:p>
          <a:p>
            <a:pPr marL="342900" indent="-342900">
              <a:buFont typeface="Arial" panose="020B0604020202020204" pitchFamily="34" charset="0"/>
              <a:buChar char="•"/>
            </a:pPr>
            <a:endParaRPr lang="en-US" sz="2000" dirty="0" smtClean="0"/>
          </a:p>
          <a:p>
            <a:pPr marL="342900" indent="-342900">
              <a:buFont typeface="Arial" panose="020B0604020202020204" pitchFamily="34" charset="0"/>
              <a:buChar char="•"/>
            </a:pPr>
            <a:r>
              <a:rPr lang="en-US" sz="2000" dirty="0" err="1"/>
              <a:t>LearnGitBranching</a:t>
            </a:r>
            <a:r>
              <a:rPr lang="en-US" sz="2000" dirty="0"/>
              <a:t> </a:t>
            </a:r>
            <a:endParaRPr lang="en-US" sz="2000" dirty="0" smtClean="0"/>
          </a:p>
          <a:p>
            <a:pPr lvl="1"/>
            <a:r>
              <a:rPr lang="en-US" sz="2000" dirty="0">
                <a:hlinkClick r:id="rId8"/>
              </a:rPr>
              <a:t>http://pcottle.github.io/learnGitBranching</a:t>
            </a:r>
            <a:r>
              <a:rPr lang="en-US" sz="2000" dirty="0" smtClean="0">
                <a:hlinkClick r:id="rId8"/>
              </a:rPr>
              <a:t>/</a:t>
            </a:r>
            <a:endParaRPr lang="en-US" sz="2000" dirty="0" smtClean="0"/>
          </a:p>
          <a:p>
            <a:pPr lvl="1"/>
            <a:endParaRPr lang="en-US" sz="2000" dirty="0"/>
          </a:p>
        </p:txBody>
      </p:sp>
      <p:sp>
        <p:nvSpPr>
          <p:cNvPr id="2" name="Номер слайда 1"/>
          <p:cNvSpPr>
            <a:spLocks noGrp="1"/>
          </p:cNvSpPr>
          <p:nvPr>
            <p:ph type="sldNum" sz="quarter" idx="12"/>
          </p:nvPr>
        </p:nvSpPr>
        <p:spPr/>
        <p:txBody>
          <a:bodyPr/>
          <a:lstStyle/>
          <a:p>
            <a:pPr>
              <a:defRPr/>
            </a:pPr>
            <a:fld id="{DB039FE8-881C-41EE-951E-DAD710D8B433}" type="slidenum">
              <a:rPr lang="en-US" smtClean="0"/>
              <a:pPr>
                <a:defRPr/>
              </a:pPr>
              <a:t>43</a:t>
            </a:fld>
            <a:r>
              <a:rPr lang="ru-RU" smtClean="0"/>
              <a:t> </a:t>
            </a:r>
            <a:r>
              <a:rPr lang="en-US" smtClean="0"/>
              <a:t>/ 46</a:t>
            </a:r>
            <a:endParaRPr lang="en-US" dirty="0" smtClean="0"/>
          </a:p>
        </p:txBody>
      </p:sp>
    </p:spTree>
    <p:extLst>
      <p:ext uri="{BB962C8B-B14F-4D97-AF65-F5344CB8AC3E}">
        <p14:creationId xmlns:p14="http://schemas.microsoft.com/office/powerpoint/2010/main" val="5927692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13" descr="Photo_BuySell_mk_01.jpg"/>
          <p:cNvPicPr>
            <a:picLocks noChangeAspect="1"/>
          </p:cNvPicPr>
          <p:nvPr/>
        </p:nvPicPr>
        <p:blipFill>
          <a:blip r:embed="rId3" cstate="print"/>
          <a:srcRect l="12827" t="14038" r="19196" b="20088"/>
          <a:stretch>
            <a:fillRect/>
          </a:stretch>
        </p:blipFill>
        <p:spPr bwMode="auto">
          <a:xfrm>
            <a:off x="0" y="-590550"/>
            <a:ext cx="9144000" cy="5907088"/>
          </a:xfrm>
          <a:prstGeom prst="rect">
            <a:avLst/>
          </a:prstGeom>
          <a:noFill/>
          <a:ln w="9525">
            <a:noFill/>
            <a:miter lim="800000"/>
            <a:headEnd/>
            <a:tailEnd/>
          </a:ln>
        </p:spPr>
      </p:pic>
      <p:sp>
        <p:nvSpPr>
          <p:cNvPr id="8195" name="Text Box 8"/>
          <p:cNvSpPr txBox="1">
            <a:spLocks noChangeArrowheads="1"/>
          </p:cNvSpPr>
          <p:nvPr/>
        </p:nvSpPr>
        <p:spPr bwMode="auto">
          <a:xfrm>
            <a:off x="339725" y="3646488"/>
            <a:ext cx="3729038" cy="366712"/>
          </a:xfrm>
          <a:prstGeom prst="rect">
            <a:avLst/>
          </a:prstGeom>
          <a:noFill/>
          <a:ln w="9525">
            <a:noFill/>
            <a:miter lim="800000"/>
            <a:headEnd/>
            <a:tailEnd/>
          </a:ln>
        </p:spPr>
        <p:txBody>
          <a:bodyPr>
            <a:spAutoFit/>
          </a:bodyPr>
          <a:lstStyle/>
          <a:p>
            <a:endParaRPr lang="en-US"/>
          </a:p>
        </p:txBody>
      </p:sp>
      <p:sp>
        <p:nvSpPr>
          <p:cNvPr id="7" name="Rectangle 6"/>
          <p:cNvSpPr/>
          <p:nvPr/>
        </p:nvSpPr>
        <p:spPr>
          <a:xfrm>
            <a:off x="0" y="3567113"/>
            <a:ext cx="9144000" cy="1762125"/>
          </a:xfrm>
          <a:prstGeom prst="rect">
            <a:avLst/>
          </a:prstGeom>
          <a:solidFill>
            <a:srgbClr val="000000">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Arial Narrow" pitchFamily="34" charset="0"/>
            </a:endParaRPr>
          </a:p>
        </p:txBody>
      </p:sp>
      <p:sp>
        <p:nvSpPr>
          <p:cNvPr id="8197" name="Title 1"/>
          <p:cNvSpPr>
            <a:spLocks noGrp="1"/>
          </p:cNvSpPr>
          <p:nvPr>
            <p:ph type="ctrTitle"/>
          </p:nvPr>
        </p:nvSpPr>
        <p:spPr>
          <a:xfrm>
            <a:off x="138113" y="3665538"/>
            <a:ext cx="8686800" cy="1470025"/>
          </a:xfrm>
        </p:spPr>
        <p:txBody>
          <a:bodyPr/>
          <a:lstStyle/>
          <a:p>
            <a:pPr algn="l"/>
            <a:r>
              <a:rPr lang="en-US" sz="8800" dirty="0" smtClean="0">
                <a:solidFill>
                  <a:schemeClr val="bg1"/>
                </a:solidFill>
                <a:cs typeface="Arial" pitchFamily="34" charset="0"/>
              </a:rPr>
              <a:t>Q&amp;A</a:t>
            </a:r>
          </a:p>
        </p:txBody>
      </p:sp>
      <p:pic>
        <p:nvPicPr>
          <p:cNvPr id="8198" name="Picture 14" descr="cqg_logo_white.png"/>
          <p:cNvPicPr>
            <a:picLocks noChangeAspect="1"/>
          </p:cNvPicPr>
          <p:nvPr/>
        </p:nvPicPr>
        <p:blipFill>
          <a:blip r:embed="rId4" cstate="print"/>
          <a:srcRect/>
          <a:stretch>
            <a:fillRect/>
          </a:stretch>
        </p:blipFill>
        <p:spPr bwMode="auto">
          <a:xfrm>
            <a:off x="263525" y="6038850"/>
            <a:ext cx="1168400" cy="273050"/>
          </a:xfrm>
          <a:prstGeom prst="rect">
            <a:avLst/>
          </a:prstGeom>
          <a:noFill/>
          <a:ln w="9525">
            <a:noFill/>
            <a:miter lim="800000"/>
            <a:headEnd/>
            <a:tailEnd/>
          </a:ln>
        </p:spPr>
      </p:pic>
      <p:pic>
        <p:nvPicPr>
          <p:cNvPr id="8199" name="Picture 17" descr="cqg_logo_color_blackPlusRed.png"/>
          <p:cNvPicPr>
            <a:picLocks noChangeAspect="1"/>
          </p:cNvPicPr>
          <p:nvPr/>
        </p:nvPicPr>
        <p:blipFill>
          <a:blip r:embed="rId5" cstate="print"/>
          <a:srcRect/>
          <a:stretch>
            <a:fillRect/>
          </a:stretch>
        </p:blipFill>
        <p:spPr bwMode="auto">
          <a:xfrm>
            <a:off x="7705725" y="6362700"/>
            <a:ext cx="1193800" cy="279400"/>
          </a:xfrm>
          <a:prstGeom prst="rect">
            <a:avLst/>
          </a:prstGeom>
          <a:noFill/>
          <a:ln w="9525">
            <a:noFill/>
            <a:miter lim="800000"/>
            <a:headEnd/>
            <a:tailEnd/>
          </a:ln>
        </p:spPr>
      </p:pic>
      <p:sp>
        <p:nvSpPr>
          <p:cNvPr id="2" name="Номер слайда 1"/>
          <p:cNvSpPr>
            <a:spLocks noGrp="1"/>
          </p:cNvSpPr>
          <p:nvPr>
            <p:ph type="sldNum" sz="quarter" idx="12"/>
          </p:nvPr>
        </p:nvSpPr>
        <p:spPr/>
        <p:txBody>
          <a:bodyPr/>
          <a:lstStyle/>
          <a:p>
            <a:pPr>
              <a:defRPr/>
            </a:pPr>
            <a:fld id="{DB039FE8-881C-41EE-951E-DAD710D8B433}" type="slidenum">
              <a:rPr lang="en-US" smtClean="0"/>
              <a:pPr>
                <a:defRPr/>
              </a:pPr>
              <a:t>44</a:t>
            </a:fld>
            <a:r>
              <a:rPr lang="ru-RU" dirty="0" smtClean="0"/>
              <a:t> </a:t>
            </a:r>
            <a:r>
              <a:rPr lang="en-US" dirty="0" smtClean="0"/>
              <a:t>/ 46</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9" descr="Photo_SymbolMap_mk_05f.jpg"/>
          <p:cNvPicPr>
            <a:picLocks noChangeAspect="1"/>
          </p:cNvPicPr>
          <p:nvPr/>
        </p:nvPicPr>
        <p:blipFill>
          <a:blip r:embed="rId3" cstate="print"/>
          <a:srcRect t="26015" b="35721"/>
          <a:stretch>
            <a:fillRect/>
          </a:stretch>
        </p:blipFill>
        <p:spPr bwMode="auto">
          <a:xfrm>
            <a:off x="0" y="0"/>
            <a:ext cx="9144000" cy="2332038"/>
          </a:xfrm>
          <a:prstGeom prst="rect">
            <a:avLst/>
          </a:prstGeom>
          <a:noFill/>
          <a:ln w="9525">
            <a:noFill/>
            <a:miter lim="800000"/>
            <a:headEnd/>
            <a:tailEnd/>
          </a:ln>
        </p:spPr>
      </p:pic>
      <p:sp>
        <p:nvSpPr>
          <p:cNvPr id="9219" name="Text Box 8"/>
          <p:cNvSpPr txBox="1">
            <a:spLocks noChangeArrowheads="1"/>
          </p:cNvSpPr>
          <p:nvPr/>
        </p:nvSpPr>
        <p:spPr bwMode="auto">
          <a:xfrm>
            <a:off x="339725" y="3646488"/>
            <a:ext cx="3729038" cy="366712"/>
          </a:xfrm>
          <a:prstGeom prst="rect">
            <a:avLst/>
          </a:prstGeom>
          <a:noFill/>
          <a:ln w="9525">
            <a:noFill/>
            <a:miter lim="800000"/>
            <a:headEnd/>
            <a:tailEnd/>
          </a:ln>
        </p:spPr>
        <p:txBody>
          <a:bodyPr>
            <a:spAutoFit/>
          </a:bodyPr>
          <a:lstStyle/>
          <a:p>
            <a:endParaRPr lang="en-US"/>
          </a:p>
        </p:txBody>
      </p:sp>
      <p:sp>
        <p:nvSpPr>
          <p:cNvPr id="7" name="Rectangle 6"/>
          <p:cNvSpPr/>
          <p:nvPr/>
        </p:nvSpPr>
        <p:spPr>
          <a:xfrm>
            <a:off x="0" y="1271588"/>
            <a:ext cx="9144000" cy="1095375"/>
          </a:xfrm>
          <a:prstGeom prst="rect">
            <a:avLst/>
          </a:prstGeom>
          <a:solidFill>
            <a:srgbClr val="000000">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Narrow" pitchFamily="34" charset="0"/>
              </a:rPr>
              <a:t>   </a:t>
            </a:r>
          </a:p>
        </p:txBody>
      </p:sp>
      <p:pic>
        <p:nvPicPr>
          <p:cNvPr id="9221" name="Picture 12" descr="cqg_logo_color_blackPlusRed.png"/>
          <p:cNvPicPr>
            <a:picLocks noChangeAspect="1"/>
          </p:cNvPicPr>
          <p:nvPr/>
        </p:nvPicPr>
        <p:blipFill>
          <a:blip r:embed="rId4" cstate="print"/>
          <a:srcRect/>
          <a:stretch>
            <a:fillRect/>
          </a:stretch>
        </p:blipFill>
        <p:spPr bwMode="auto">
          <a:xfrm>
            <a:off x="3065463" y="2873375"/>
            <a:ext cx="3013075" cy="706438"/>
          </a:xfrm>
          <a:prstGeom prst="rect">
            <a:avLst/>
          </a:prstGeom>
          <a:noFill/>
          <a:ln w="9525">
            <a:noFill/>
            <a:miter lim="800000"/>
            <a:headEnd/>
            <a:tailEnd/>
          </a:ln>
        </p:spPr>
      </p:pic>
      <p:sp>
        <p:nvSpPr>
          <p:cNvPr id="9222" name="TextBox 14"/>
          <p:cNvSpPr txBox="1">
            <a:spLocks noChangeArrowheads="1"/>
          </p:cNvSpPr>
          <p:nvPr/>
        </p:nvSpPr>
        <p:spPr bwMode="auto">
          <a:xfrm>
            <a:off x="3708400" y="4017963"/>
            <a:ext cx="1727200" cy="368300"/>
          </a:xfrm>
          <a:prstGeom prst="rect">
            <a:avLst/>
          </a:prstGeom>
          <a:noFill/>
          <a:ln w="9525">
            <a:noFill/>
            <a:miter lim="800000"/>
            <a:headEnd/>
            <a:tailEnd/>
          </a:ln>
        </p:spPr>
        <p:txBody>
          <a:bodyPr wrap="none">
            <a:spAutoFit/>
          </a:bodyPr>
          <a:lstStyle/>
          <a:p>
            <a:pPr algn="ctr"/>
            <a:r>
              <a:rPr lang="en-US" b="1"/>
              <a:t>www.cqg.com</a:t>
            </a:r>
          </a:p>
        </p:txBody>
      </p:sp>
      <p:sp>
        <p:nvSpPr>
          <p:cNvPr id="9223" name="TextBox 15"/>
          <p:cNvSpPr txBox="1">
            <a:spLocks noChangeArrowheads="1"/>
          </p:cNvSpPr>
          <p:nvPr/>
        </p:nvSpPr>
        <p:spPr bwMode="auto">
          <a:xfrm>
            <a:off x="3665538" y="3716338"/>
            <a:ext cx="1812925" cy="368300"/>
          </a:xfrm>
          <a:prstGeom prst="rect">
            <a:avLst/>
          </a:prstGeom>
          <a:noFill/>
          <a:ln w="9525">
            <a:noFill/>
            <a:miter lim="800000"/>
            <a:headEnd/>
            <a:tailEnd/>
          </a:ln>
        </p:spPr>
        <p:txBody>
          <a:bodyPr wrap="none">
            <a:spAutoFit/>
          </a:bodyPr>
          <a:lstStyle/>
          <a:p>
            <a:pPr algn="ctr"/>
            <a:r>
              <a:rPr lang="en-US" b="1"/>
              <a:t>1 800-525-7082</a:t>
            </a:r>
          </a:p>
        </p:txBody>
      </p:sp>
      <p:sp>
        <p:nvSpPr>
          <p:cNvPr id="17" name="Rectangle 3"/>
          <p:cNvSpPr txBox="1">
            <a:spLocks noChangeArrowheads="1"/>
          </p:cNvSpPr>
          <p:nvPr/>
        </p:nvSpPr>
        <p:spPr>
          <a:xfrm>
            <a:off x="341313" y="4697860"/>
            <a:ext cx="8443912" cy="1417638"/>
          </a:xfrm>
          <a:prstGeom prst="rect">
            <a:avLst/>
          </a:prstGeom>
          <a:noFill/>
        </p:spPr>
        <p:txBody>
          <a:bodyPr/>
          <a:lstStyle/>
          <a:p>
            <a:pPr eaLnBrk="0" hangingPunct="0">
              <a:spcBef>
                <a:spcPct val="20000"/>
              </a:spcBef>
              <a:defRPr/>
            </a:pPr>
            <a:r>
              <a:rPr lang="en-US" sz="1200" b="1" i="1" dirty="0">
                <a:latin typeface="+mn-lt"/>
                <a:cs typeface="+mn-cs"/>
              </a:rPr>
              <a:t>Disclaimer</a:t>
            </a:r>
          </a:p>
          <a:p>
            <a:pPr eaLnBrk="0" hangingPunct="0">
              <a:spcBef>
                <a:spcPct val="20000"/>
              </a:spcBef>
              <a:defRPr/>
            </a:pPr>
            <a:r>
              <a:rPr lang="en-US" sz="1200" i="1" dirty="0">
                <a:latin typeface="+mn-lt"/>
                <a:cs typeface="+mn-cs"/>
              </a:rPr>
              <a:t>Trading and investment carry a high level of risk, and CQG, Inc. does not make any recommendations for buying or selling any financial instruments. We offer educational information on ways to use our sophisticated CQG trading tools, but it is up to our customers and other readers to make their own trading and investment decisions or to consult with a registered investment advisor. </a:t>
            </a:r>
          </a:p>
          <a:p>
            <a:pPr eaLnBrk="0" hangingPunct="0">
              <a:spcBef>
                <a:spcPct val="20000"/>
              </a:spcBef>
              <a:defRPr/>
            </a:pPr>
            <a:endParaRPr lang="en-US" sz="1200" i="1" dirty="0" smtClean="0">
              <a:latin typeface="+mn-lt"/>
              <a:cs typeface="+mn-cs"/>
            </a:endParaRPr>
          </a:p>
          <a:p>
            <a:pPr eaLnBrk="0" hangingPunct="0">
              <a:spcBef>
                <a:spcPct val="20000"/>
              </a:spcBef>
              <a:defRPr/>
            </a:pPr>
            <a:r>
              <a:rPr lang="en-US" sz="1200" i="1" dirty="0" smtClean="0">
                <a:latin typeface="+mn-lt"/>
                <a:cs typeface="+mn-cs"/>
              </a:rPr>
              <a:t>© 201</a:t>
            </a:r>
            <a:r>
              <a:rPr lang="ru-RU" sz="1200" i="1" dirty="0" smtClean="0">
                <a:latin typeface="+mn-lt"/>
                <a:cs typeface="+mn-cs"/>
              </a:rPr>
              <a:t>6</a:t>
            </a:r>
            <a:r>
              <a:rPr lang="en-US" sz="1200" i="1" dirty="0" smtClean="0">
                <a:latin typeface="+mn-lt"/>
                <a:cs typeface="+mn-cs"/>
              </a:rPr>
              <a:t> </a:t>
            </a:r>
            <a:r>
              <a:rPr lang="en-US" sz="1200" i="1" dirty="0">
                <a:latin typeface="+mn-lt"/>
                <a:cs typeface="+mn-cs"/>
              </a:rPr>
              <a:t>CQG, Inc. All rights reserved.</a:t>
            </a:r>
          </a:p>
          <a:p>
            <a:pPr eaLnBrk="0" hangingPunct="0">
              <a:spcBef>
                <a:spcPct val="20000"/>
              </a:spcBef>
              <a:defRPr/>
            </a:pPr>
            <a:endParaRPr lang="en-US" sz="1200" i="1" dirty="0">
              <a:latin typeface="+mn-lt"/>
              <a:cs typeface="+mn-cs"/>
            </a:endParaRPr>
          </a:p>
          <a:p>
            <a:pPr eaLnBrk="0" hangingPunct="0">
              <a:spcBef>
                <a:spcPct val="20000"/>
              </a:spcBef>
              <a:defRPr/>
            </a:pPr>
            <a:r>
              <a:rPr lang="en-US" sz="1150" i="1" dirty="0">
                <a:latin typeface="+mn-lt"/>
                <a:cs typeface="+mn-cs"/>
              </a:rPr>
              <a:t>CQG</a:t>
            </a:r>
            <a:r>
              <a:rPr lang="en-US" sz="1150" i="1" baseline="30000" dirty="0">
                <a:latin typeface="+mn-lt"/>
                <a:cs typeface="+mn-cs"/>
              </a:rPr>
              <a:t>®</a:t>
            </a:r>
            <a:r>
              <a:rPr lang="en-US" sz="1150" i="1" dirty="0">
                <a:latin typeface="+mn-lt"/>
                <a:cs typeface="+mn-cs"/>
              </a:rPr>
              <a:t>, DOMTrader</a:t>
            </a:r>
            <a:r>
              <a:rPr lang="en-US" sz="1150" i="1" baseline="30000" dirty="0">
                <a:latin typeface="+mn-lt"/>
                <a:cs typeface="+mn-cs"/>
              </a:rPr>
              <a:t>®</a:t>
            </a:r>
            <a:r>
              <a:rPr lang="en-US" sz="1150" i="1" dirty="0">
                <a:latin typeface="+mn-lt"/>
                <a:cs typeface="+mn-cs"/>
              </a:rPr>
              <a:t>, SnapTrader</a:t>
            </a:r>
            <a:r>
              <a:rPr lang="en-US" sz="1150" i="1" baseline="30000" dirty="0">
                <a:latin typeface="+mn-lt"/>
                <a:cs typeface="+mn-cs"/>
              </a:rPr>
              <a:t>®</a:t>
            </a:r>
            <a:r>
              <a:rPr lang="en-US" sz="1150" i="1" dirty="0">
                <a:latin typeface="+mn-lt"/>
                <a:cs typeface="+mn-cs"/>
              </a:rPr>
              <a:t>, TFlow</a:t>
            </a:r>
            <a:r>
              <a:rPr lang="en-US" sz="1150" i="1" baseline="30000" dirty="0">
                <a:latin typeface="+mn-lt"/>
                <a:cs typeface="+mn-cs"/>
              </a:rPr>
              <a:t>®</a:t>
            </a:r>
            <a:r>
              <a:rPr lang="en-US" sz="1150" i="1" dirty="0">
                <a:latin typeface="+mn-lt"/>
                <a:cs typeface="+mn-cs"/>
              </a:rPr>
              <a:t>, TFOBV</a:t>
            </a:r>
            <a:r>
              <a:rPr lang="en-US" sz="1150" i="1" baseline="30000" dirty="0">
                <a:latin typeface="+mn-lt"/>
                <a:cs typeface="+mn-cs"/>
              </a:rPr>
              <a:t>®</a:t>
            </a:r>
            <a:r>
              <a:rPr lang="en-US" sz="1150" i="1" dirty="0">
                <a:latin typeface="+mn-lt"/>
                <a:cs typeface="+mn-cs"/>
              </a:rPr>
              <a:t>, TFOBVO</a:t>
            </a:r>
            <a:r>
              <a:rPr lang="en-US" sz="1150" i="1" baseline="30000" dirty="0">
                <a:latin typeface="+mn-lt"/>
                <a:cs typeface="+mn-cs"/>
              </a:rPr>
              <a:t>®</a:t>
            </a:r>
            <a:r>
              <a:rPr lang="en-US" sz="1150" i="1" dirty="0">
                <a:latin typeface="+mn-lt"/>
                <a:cs typeface="+mn-cs"/>
              </a:rPr>
              <a:t>, TFVOL</a:t>
            </a:r>
            <a:r>
              <a:rPr lang="en-US" sz="1150" i="1" baseline="30000" dirty="0">
                <a:latin typeface="+mn-lt"/>
                <a:cs typeface="+mn-cs"/>
              </a:rPr>
              <a:t>®</a:t>
            </a:r>
            <a:r>
              <a:rPr lang="en-US" sz="1150" i="1" dirty="0">
                <a:latin typeface="+mn-lt"/>
                <a:cs typeface="+mn-cs"/>
              </a:rPr>
              <a:t>, and Data Factory</a:t>
            </a:r>
            <a:r>
              <a:rPr lang="en-US" sz="1150" i="1" baseline="30000" dirty="0">
                <a:latin typeface="+mn-lt"/>
                <a:cs typeface="+mn-cs"/>
              </a:rPr>
              <a:t>™</a:t>
            </a:r>
            <a:r>
              <a:rPr lang="en-US" sz="1150" i="1" dirty="0">
                <a:latin typeface="+mn-lt"/>
                <a:cs typeface="+mn-cs"/>
              </a:rPr>
              <a:t> are trademarks of CQG, Inc.</a:t>
            </a:r>
          </a:p>
        </p:txBody>
      </p:sp>
      <p:sp>
        <p:nvSpPr>
          <p:cNvPr id="3" name="Номер слайда 2"/>
          <p:cNvSpPr>
            <a:spLocks noGrp="1"/>
          </p:cNvSpPr>
          <p:nvPr>
            <p:ph type="sldNum" sz="quarter" idx="12"/>
          </p:nvPr>
        </p:nvSpPr>
        <p:spPr/>
        <p:txBody>
          <a:bodyPr/>
          <a:lstStyle/>
          <a:p>
            <a:pPr>
              <a:defRPr/>
            </a:pPr>
            <a:fld id="{DB039FE8-881C-41EE-951E-DAD710D8B433}" type="slidenum">
              <a:rPr lang="en-US" smtClean="0"/>
              <a:pPr>
                <a:defRPr/>
              </a:pPr>
              <a:t>45</a:t>
            </a:fld>
            <a:r>
              <a:rPr lang="ru-RU" smtClean="0"/>
              <a:t> </a:t>
            </a:r>
            <a:r>
              <a:rPr lang="en-US" smtClean="0"/>
              <a:t>/ 46</a:t>
            </a:r>
            <a:endParaRPr lang="en-US" dirty="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9" descr="Photo_SymbolMap_mk_05f.jpg"/>
          <p:cNvPicPr>
            <a:picLocks noChangeAspect="1"/>
          </p:cNvPicPr>
          <p:nvPr/>
        </p:nvPicPr>
        <p:blipFill rotWithShape="1">
          <a:blip r:embed="rId3" cstate="print"/>
          <a:srcRect t="26015" b="50037"/>
          <a:stretch/>
        </p:blipFill>
        <p:spPr bwMode="auto">
          <a:xfrm>
            <a:off x="0" y="0"/>
            <a:ext cx="9144000" cy="1459523"/>
          </a:xfrm>
          <a:prstGeom prst="rect">
            <a:avLst/>
          </a:prstGeom>
          <a:noFill/>
          <a:ln w="9525">
            <a:noFill/>
            <a:miter lim="800000"/>
            <a:headEnd/>
            <a:tailEnd/>
          </a:ln>
        </p:spPr>
      </p:pic>
      <p:sp>
        <p:nvSpPr>
          <p:cNvPr id="7" name="Rectangle 6"/>
          <p:cNvSpPr/>
          <p:nvPr/>
        </p:nvSpPr>
        <p:spPr>
          <a:xfrm>
            <a:off x="0" y="369100"/>
            <a:ext cx="9144000" cy="1095375"/>
          </a:xfrm>
          <a:prstGeom prst="rect">
            <a:avLst/>
          </a:prstGeom>
          <a:solidFill>
            <a:srgbClr val="000000">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Narrow" pitchFamily="34" charset="0"/>
              </a:rPr>
              <a:t>   </a:t>
            </a:r>
          </a:p>
        </p:txBody>
      </p:sp>
      <p:pic>
        <p:nvPicPr>
          <p:cNvPr id="3077" name="Picture 23" descr="cqg_logo_color_blackPlusRed.png"/>
          <p:cNvPicPr>
            <a:picLocks noChangeAspect="1"/>
          </p:cNvPicPr>
          <p:nvPr/>
        </p:nvPicPr>
        <p:blipFill>
          <a:blip r:embed="rId4" cstate="print"/>
          <a:srcRect/>
          <a:stretch>
            <a:fillRect/>
          </a:stretch>
        </p:blipFill>
        <p:spPr bwMode="auto">
          <a:xfrm>
            <a:off x="7940675" y="6386513"/>
            <a:ext cx="931863" cy="219075"/>
          </a:xfrm>
          <a:prstGeom prst="rect">
            <a:avLst/>
          </a:prstGeom>
          <a:noFill/>
          <a:ln w="9525">
            <a:noFill/>
            <a:miter lim="800000"/>
            <a:headEnd/>
            <a:tailEnd/>
          </a:ln>
        </p:spPr>
      </p:pic>
      <p:sp>
        <p:nvSpPr>
          <p:cNvPr id="9" name="Title 1"/>
          <p:cNvSpPr txBox="1">
            <a:spLocks/>
          </p:cNvSpPr>
          <p:nvPr/>
        </p:nvSpPr>
        <p:spPr bwMode="auto">
          <a:xfrm>
            <a:off x="339725" y="181774"/>
            <a:ext cx="8686800" cy="1470025"/>
          </a:xfrm>
          <a:prstGeom prst="rect">
            <a:avLst/>
          </a:prstGeom>
          <a:noFill/>
          <a:ln w="9525">
            <a:noFill/>
            <a:miter lim="800000"/>
            <a:headEnd/>
            <a:tailEnd/>
          </a:ln>
        </p:spPr>
        <p:txBody>
          <a:bodyPr anchor="ctr">
            <a:normAutofit/>
          </a:bodyPr>
          <a:lstStyle/>
          <a:p>
            <a:pPr eaLnBrk="0" hangingPunct="0">
              <a:defRPr/>
            </a:pPr>
            <a:r>
              <a:rPr lang="ru-RU" sz="4000" b="1" dirty="0" smtClean="0">
                <a:solidFill>
                  <a:schemeClr val="bg1"/>
                </a:solidFill>
                <a:latin typeface="+mj-lt"/>
                <a:ea typeface="+mj-ea"/>
                <a:cs typeface="Arial" charset="0"/>
              </a:rPr>
              <a:t>Состав </a:t>
            </a:r>
            <a:r>
              <a:rPr lang="ru-RU" sz="4000" b="1" dirty="0" err="1" smtClean="0">
                <a:solidFill>
                  <a:schemeClr val="bg1"/>
                </a:solidFill>
                <a:latin typeface="+mj-lt"/>
                <a:ea typeface="+mj-ea"/>
                <a:cs typeface="Arial" charset="0"/>
              </a:rPr>
              <a:t>репозитория</a:t>
            </a:r>
            <a:r>
              <a:rPr lang="ru-RU" sz="4000" b="1" dirty="0" smtClean="0">
                <a:solidFill>
                  <a:schemeClr val="bg1"/>
                </a:solidFill>
                <a:latin typeface="+mj-lt"/>
                <a:ea typeface="+mj-ea"/>
                <a:cs typeface="Arial" charset="0"/>
              </a:rPr>
              <a:t> </a:t>
            </a:r>
            <a:r>
              <a:rPr lang="en-US" sz="4000" b="1" dirty="0" err="1" smtClean="0">
                <a:solidFill>
                  <a:schemeClr val="bg1"/>
                </a:solidFill>
                <a:latin typeface="+mj-lt"/>
                <a:ea typeface="+mj-ea"/>
                <a:cs typeface="Arial" charset="0"/>
              </a:rPr>
              <a:t>Git</a:t>
            </a:r>
            <a:endParaRPr lang="en-US" sz="4000" b="1" dirty="0">
              <a:latin typeface="+mj-lt"/>
              <a:ea typeface="+mj-ea"/>
              <a:cs typeface="Arial" charset="0"/>
            </a:endParaRPr>
          </a:p>
        </p:txBody>
      </p:sp>
      <p:sp>
        <p:nvSpPr>
          <p:cNvPr id="3080" name="Rectangle 12"/>
          <p:cNvSpPr>
            <a:spLocks noChangeArrowheads="1"/>
          </p:cNvSpPr>
          <p:nvPr/>
        </p:nvSpPr>
        <p:spPr bwMode="auto">
          <a:xfrm>
            <a:off x="339725" y="1839125"/>
            <a:ext cx="7791450" cy="400110"/>
          </a:xfrm>
          <a:prstGeom prst="rect">
            <a:avLst/>
          </a:prstGeom>
          <a:noFill/>
          <a:ln w="9525">
            <a:noFill/>
            <a:miter lim="800000"/>
            <a:headEnd/>
            <a:tailEnd/>
          </a:ln>
        </p:spPr>
        <p:txBody>
          <a:bodyPr>
            <a:spAutoFit/>
          </a:bodyPr>
          <a:lstStyle/>
          <a:p>
            <a:pPr>
              <a:spcAft>
                <a:spcPts val="300"/>
              </a:spcAft>
            </a:pPr>
            <a:r>
              <a:rPr lang="ru-RU" sz="2000" dirty="0" smtClean="0"/>
              <a:t>Рабочая копия и директория </a:t>
            </a:r>
            <a:r>
              <a:rPr lang="en-US" sz="2000" b="1" dirty="0" smtClean="0"/>
              <a:t>.</a:t>
            </a:r>
            <a:r>
              <a:rPr lang="en-US" sz="2000" b="1" dirty="0" err="1" smtClean="0"/>
              <a:t>git</a:t>
            </a:r>
            <a:endParaRPr lang="en-US" sz="2000" b="1" dirty="0"/>
          </a:p>
        </p:txBody>
      </p:sp>
      <p:pic>
        <p:nvPicPr>
          <p:cNvPr id="3" name="Рисунок 2"/>
          <p:cNvPicPr>
            <a:picLocks noChangeAspect="1"/>
          </p:cNvPicPr>
          <p:nvPr/>
        </p:nvPicPr>
        <p:blipFill>
          <a:blip r:embed="rId5" cstate="print"/>
          <a:stretch>
            <a:fillRect/>
          </a:stretch>
        </p:blipFill>
        <p:spPr>
          <a:xfrm>
            <a:off x="1326051" y="2426561"/>
            <a:ext cx="5818797" cy="3868628"/>
          </a:xfrm>
          <a:prstGeom prst="rect">
            <a:avLst/>
          </a:prstGeom>
          <a:noFill/>
          <a:ln>
            <a:noFill/>
          </a:ln>
        </p:spPr>
      </p:pic>
      <p:sp>
        <p:nvSpPr>
          <p:cNvPr id="2" name="Номер слайда 1"/>
          <p:cNvSpPr>
            <a:spLocks noGrp="1"/>
          </p:cNvSpPr>
          <p:nvPr>
            <p:ph type="sldNum" sz="quarter" idx="12"/>
          </p:nvPr>
        </p:nvSpPr>
        <p:spPr/>
        <p:txBody>
          <a:bodyPr/>
          <a:lstStyle/>
          <a:p>
            <a:pPr>
              <a:defRPr/>
            </a:pPr>
            <a:fld id="{DB039FE8-881C-41EE-951E-DAD710D8B433}" type="slidenum">
              <a:rPr lang="en-US" smtClean="0"/>
              <a:pPr>
                <a:defRPr/>
              </a:pPr>
              <a:t>5</a:t>
            </a:fld>
            <a:r>
              <a:rPr lang="ru-RU" smtClean="0"/>
              <a:t> </a:t>
            </a:r>
            <a:r>
              <a:rPr lang="en-US" smtClean="0"/>
              <a:t>/ 46</a:t>
            </a:r>
            <a:endParaRPr lang="en-US" dirty="0" smtClean="0"/>
          </a:p>
        </p:txBody>
      </p:sp>
    </p:spTree>
    <p:extLst>
      <p:ext uri="{BB962C8B-B14F-4D97-AF65-F5344CB8AC3E}">
        <p14:creationId xmlns:p14="http://schemas.microsoft.com/office/powerpoint/2010/main" val="15009381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9" descr="Photo_SymbolMap_mk_05f.jpg"/>
          <p:cNvPicPr>
            <a:picLocks noChangeAspect="1"/>
          </p:cNvPicPr>
          <p:nvPr/>
        </p:nvPicPr>
        <p:blipFill rotWithShape="1">
          <a:blip r:embed="rId3" cstate="print"/>
          <a:srcRect t="26015" b="50037"/>
          <a:stretch/>
        </p:blipFill>
        <p:spPr bwMode="auto">
          <a:xfrm>
            <a:off x="0" y="0"/>
            <a:ext cx="9144000" cy="1459523"/>
          </a:xfrm>
          <a:prstGeom prst="rect">
            <a:avLst/>
          </a:prstGeom>
          <a:noFill/>
          <a:ln w="9525">
            <a:noFill/>
            <a:miter lim="800000"/>
            <a:headEnd/>
            <a:tailEnd/>
          </a:ln>
        </p:spPr>
      </p:pic>
      <p:sp>
        <p:nvSpPr>
          <p:cNvPr id="7" name="Rectangle 6"/>
          <p:cNvSpPr/>
          <p:nvPr/>
        </p:nvSpPr>
        <p:spPr>
          <a:xfrm>
            <a:off x="0" y="369100"/>
            <a:ext cx="9144000" cy="1095375"/>
          </a:xfrm>
          <a:prstGeom prst="rect">
            <a:avLst/>
          </a:prstGeom>
          <a:solidFill>
            <a:srgbClr val="000000">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Narrow" pitchFamily="34" charset="0"/>
              </a:rPr>
              <a:t>   </a:t>
            </a:r>
          </a:p>
        </p:txBody>
      </p:sp>
      <p:pic>
        <p:nvPicPr>
          <p:cNvPr id="3077" name="Picture 23" descr="cqg_logo_color_blackPlusRed.png"/>
          <p:cNvPicPr>
            <a:picLocks noChangeAspect="1"/>
          </p:cNvPicPr>
          <p:nvPr/>
        </p:nvPicPr>
        <p:blipFill>
          <a:blip r:embed="rId4" cstate="print"/>
          <a:srcRect/>
          <a:stretch>
            <a:fillRect/>
          </a:stretch>
        </p:blipFill>
        <p:spPr bwMode="auto">
          <a:xfrm>
            <a:off x="7940675" y="6386513"/>
            <a:ext cx="931863" cy="219075"/>
          </a:xfrm>
          <a:prstGeom prst="rect">
            <a:avLst/>
          </a:prstGeom>
          <a:noFill/>
          <a:ln w="9525">
            <a:noFill/>
            <a:miter lim="800000"/>
            <a:headEnd/>
            <a:tailEnd/>
          </a:ln>
        </p:spPr>
      </p:pic>
      <p:sp>
        <p:nvSpPr>
          <p:cNvPr id="9" name="Title 1"/>
          <p:cNvSpPr txBox="1">
            <a:spLocks/>
          </p:cNvSpPr>
          <p:nvPr/>
        </p:nvSpPr>
        <p:spPr bwMode="auto">
          <a:xfrm>
            <a:off x="339725" y="181774"/>
            <a:ext cx="8686800" cy="1470025"/>
          </a:xfrm>
          <a:prstGeom prst="rect">
            <a:avLst/>
          </a:prstGeom>
          <a:noFill/>
          <a:ln w="9525">
            <a:noFill/>
            <a:miter lim="800000"/>
            <a:headEnd/>
            <a:tailEnd/>
          </a:ln>
        </p:spPr>
        <p:txBody>
          <a:bodyPr anchor="ctr">
            <a:normAutofit/>
          </a:bodyPr>
          <a:lstStyle/>
          <a:p>
            <a:pPr eaLnBrk="0" hangingPunct="0">
              <a:defRPr/>
            </a:pPr>
            <a:r>
              <a:rPr lang="ru-RU" sz="4000" b="1" dirty="0" smtClean="0">
                <a:solidFill>
                  <a:schemeClr val="bg1"/>
                </a:solidFill>
                <a:latin typeface="+mj-lt"/>
                <a:ea typeface="+mj-ea"/>
                <a:cs typeface="Arial" charset="0"/>
              </a:rPr>
              <a:t>Пример истории в </a:t>
            </a:r>
            <a:r>
              <a:rPr lang="en-US" sz="4000" b="1" dirty="0" smtClean="0">
                <a:solidFill>
                  <a:schemeClr val="bg1"/>
                </a:solidFill>
                <a:latin typeface="+mj-lt"/>
                <a:ea typeface="+mj-ea"/>
                <a:cs typeface="Arial" charset="0"/>
              </a:rPr>
              <a:t>Git Extensions</a:t>
            </a:r>
            <a:endParaRPr lang="en-US" sz="4000" b="1" dirty="0">
              <a:latin typeface="+mj-lt"/>
              <a:ea typeface="+mj-ea"/>
              <a:cs typeface="Arial" charset="0"/>
            </a:endParaRPr>
          </a:p>
        </p:txBody>
      </p:sp>
      <p:pic>
        <p:nvPicPr>
          <p:cNvPr id="2" name="Picture 1"/>
          <p:cNvPicPr>
            <a:picLocks noChangeAspect="1"/>
          </p:cNvPicPr>
          <p:nvPr/>
        </p:nvPicPr>
        <p:blipFill>
          <a:blip r:embed="rId5" cstate="print"/>
          <a:stretch>
            <a:fillRect/>
          </a:stretch>
        </p:blipFill>
        <p:spPr>
          <a:xfrm>
            <a:off x="331881" y="2279966"/>
            <a:ext cx="8480237" cy="3478380"/>
          </a:xfrm>
          <a:prstGeom prst="rect">
            <a:avLst/>
          </a:prstGeom>
        </p:spPr>
      </p:pic>
      <p:sp>
        <p:nvSpPr>
          <p:cNvPr id="3" name="Номер слайда 2"/>
          <p:cNvSpPr>
            <a:spLocks noGrp="1"/>
          </p:cNvSpPr>
          <p:nvPr>
            <p:ph type="sldNum" sz="quarter" idx="12"/>
          </p:nvPr>
        </p:nvSpPr>
        <p:spPr/>
        <p:txBody>
          <a:bodyPr/>
          <a:lstStyle/>
          <a:p>
            <a:pPr>
              <a:defRPr/>
            </a:pPr>
            <a:fld id="{DB039FE8-881C-41EE-951E-DAD710D8B433}" type="slidenum">
              <a:rPr lang="en-US" smtClean="0"/>
              <a:pPr>
                <a:defRPr/>
              </a:pPr>
              <a:t>6</a:t>
            </a:fld>
            <a:r>
              <a:rPr lang="ru-RU" smtClean="0"/>
              <a:t> </a:t>
            </a:r>
            <a:r>
              <a:rPr lang="en-US" smtClean="0"/>
              <a:t>/ 46</a:t>
            </a:r>
            <a:endParaRPr lang="en-US" dirty="0" smtClean="0"/>
          </a:p>
        </p:txBody>
      </p:sp>
    </p:spTree>
    <p:extLst>
      <p:ext uri="{BB962C8B-B14F-4D97-AF65-F5344CB8AC3E}">
        <p14:creationId xmlns:p14="http://schemas.microsoft.com/office/powerpoint/2010/main" val="28996208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9" descr="Photo_SymbolMap_mk_05f.jpg"/>
          <p:cNvPicPr>
            <a:picLocks noChangeAspect="1"/>
          </p:cNvPicPr>
          <p:nvPr/>
        </p:nvPicPr>
        <p:blipFill rotWithShape="1">
          <a:blip r:embed="rId3" cstate="print"/>
          <a:srcRect t="26015" b="50037"/>
          <a:stretch/>
        </p:blipFill>
        <p:spPr bwMode="auto">
          <a:xfrm>
            <a:off x="0" y="0"/>
            <a:ext cx="9144000" cy="1459523"/>
          </a:xfrm>
          <a:prstGeom prst="rect">
            <a:avLst/>
          </a:prstGeom>
          <a:noFill/>
          <a:ln w="9525">
            <a:noFill/>
            <a:miter lim="800000"/>
            <a:headEnd/>
            <a:tailEnd/>
          </a:ln>
        </p:spPr>
      </p:pic>
      <p:sp>
        <p:nvSpPr>
          <p:cNvPr id="7" name="Rectangle 6"/>
          <p:cNvSpPr/>
          <p:nvPr/>
        </p:nvSpPr>
        <p:spPr>
          <a:xfrm>
            <a:off x="0" y="369100"/>
            <a:ext cx="9144000" cy="1095375"/>
          </a:xfrm>
          <a:prstGeom prst="rect">
            <a:avLst/>
          </a:prstGeom>
          <a:solidFill>
            <a:srgbClr val="000000">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Narrow" pitchFamily="34" charset="0"/>
              </a:rPr>
              <a:t>   </a:t>
            </a:r>
          </a:p>
        </p:txBody>
      </p:sp>
      <p:pic>
        <p:nvPicPr>
          <p:cNvPr id="3077" name="Picture 23" descr="cqg_logo_color_blackPlusRed.png"/>
          <p:cNvPicPr>
            <a:picLocks noChangeAspect="1"/>
          </p:cNvPicPr>
          <p:nvPr/>
        </p:nvPicPr>
        <p:blipFill>
          <a:blip r:embed="rId4" cstate="print"/>
          <a:srcRect/>
          <a:stretch>
            <a:fillRect/>
          </a:stretch>
        </p:blipFill>
        <p:spPr bwMode="auto">
          <a:xfrm>
            <a:off x="7940675" y="6386513"/>
            <a:ext cx="931863" cy="219075"/>
          </a:xfrm>
          <a:prstGeom prst="rect">
            <a:avLst/>
          </a:prstGeom>
          <a:noFill/>
          <a:ln w="9525">
            <a:noFill/>
            <a:miter lim="800000"/>
            <a:headEnd/>
            <a:tailEnd/>
          </a:ln>
        </p:spPr>
      </p:pic>
      <p:sp>
        <p:nvSpPr>
          <p:cNvPr id="9" name="Title 1"/>
          <p:cNvSpPr txBox="1">
            <a:spLocks/>
          </p:cNvSpPr>
          <p:nvPr/>
        </p:nvSpPr>
        <p:spPr bwMode="auto">
          <a:xfrm>
            <a:off x="339725" y="181774"/>
            <a:ext cx="8686800" cy="1470025"/>
          </a:xfrm>
          <a:prstGeom prst="rect">
            <a:avLst/>
          </a:prstGeom>
          <a:noFill/>
          <a:ln w="9525">
            <a:noFill/>
            <a:miter lim="800000"/>
            <a:headEnd/>
            <a:tailEnd/>
          </a:ln>
        </p:spPr>
        <p:txBody>
          <a:bodyPr anchor="ctr">
            <a:normAutofit/>
          </a:bodyPr>
          <a:lstStyle/>
          <a:p>
            <a:pPr eaLnBrk="0" hangingPunct="0">
              <a:defRPr/>
            </a:pPr>
            <a:r>
              <a:rPr lang="ru-RU" sz="4000" b="1" dirty="0" smtClean="0">
                <a:solidFill>
                  <a:schemeClr val="bg1"/>
                </a:solidFill>
                <a:latin typeface="+mj-lt"/>
                <a:ea typeface="+mj-ea"/>
                <a:cs typeface="Arial" charset="0"/>
              </a:rPr>
              <a:t>Работа из командной строки</a:t>
            </a:r>
            <a:endParaRPr lang="en-US" sz="4000" b="1" dirty="0">
              <a:latin typeface="+mj-lt"/>
              <a:ea typeface="+mj-ea"/>
              <a:cs typeface="Arial" charset="0"/>
            </a:endParaRPr>
          </a:p>
        </p:txBody>
      </p:sp>
      <p:pic>
        <p:nvPicPr>
          <p:cNvPr id="3" name="Picture 2"/>
          <p:cNvPicPr>
            <a:picLocks noChangeAspect="1"/>
          </p:cNvPicPr>
          <p:nvPr/>
        </p:nvPicPr>
        <p:blipFill>
          <a:blip r:embed="rId5" cstate="print"/>
          <a:stretch>
            <a:fillRect/>
          </a:stretch>
        </p:blipFill>
        <p:spPr>
          <a:xfrm>
            <a:off x="978794" y="2228098"/>
            <a:ext cx="7194673" cy="3966139"/>
          </a:xfrm>
          <a:prstGeom prst="rect">
            <a:avLst/>
          </a:prstGeom>
        </p:spPr>
      </p:pic>
      <p:sp>
        <p:nvSpPr>
          <p:cNvPr id="8" name="TextBox 7"/>
          <p:cNvSpPr txBox="1"/>
          <p:nvPr/>
        </p:nvSpPr>
        <p:spPr>
          <a:xfrm>
            <a:off x="545316" y="1639676"/>
            <a:ext cx="8659813" cy="461962"/>
          </a:xfrm>
          <a:prstGeom prst="rect">
            <a:avLst/>
          </a:prstGeom>
          <a:noFill/>
        </p:spPr>
        <p:txBody>
          <a:bodyPr>
            <a:spAutoFit/>
          </a:bodyPr>
          <a:lstStyle/>
          <a:p>
            <a:pPr>
              <a:defRPr/>
            </a:pPr>
            <a:r>
              <a:rPr lang="en-US" sz="2400" b="1" dirty="0" smtClean="0">
                <a:solidFill>
                  <a:schemeClr val="accent1">
                    <a:lumMod val="75000"/>
                  </a:schemeClr>
                </a:solidFill>
                <a:latin typeface="Arial" charset="0"/>
                <a:ea typeface="Osaka"/>
                <a:cs typeface="Osaka"/>
              </a:rPr>
              <a:t>Git Bash</a:t>
            </a:r>
            <a:endParaRPr lang="ru-RU" sz="2400" b="1" dirty="0">
              <a:solidFill>
                <a:schemeClr val="accent1">
                  <a:lumMod val="75000"/>
                </a:schemeClr>
              </a:solidFill>
              <a:latin typeface="Arial" charset="0"/>
              <a:ea typeface="Osaka"/>
              <a:cs typeface="Osaka"/>
            </a:endParaRPr>
          </a:p>
        </p:txBody>
      </p:sp>
      <p:sp>
        <p:nvSpPr>
          <p:cNvPr id="2" name="Номер слайда 1"/>
          <p:cNvSpPr>
            <a:spLocks noGrp="1"/>
          </p:cNvSpPr>
          <p:nvPr>
            <p:ph type="sldNum" sz="quarter" idx="12"/>
          </p:nvPr>
        </p:nvSpPr>
        <p:spPr/>
        <p:txBody>
          <a:bodyPr/>
          <a:lstStyle/>
          <a:p>
            <a:pPr>
              <a:defRPr/>
            </a:pPr>
            <a:fld id="{DB039FE8-881C-41EE-951E-DAD710D8B433}" type="slidenum">
              <a:rPr lang="en-US" smtClean="0"/>
              <a:pPr>
                <a:defRPr/>
              </a:pPr>
              <a:t>7</a:t>
            </a:fld>
            <a:r>
              <a:rPr lang="ru-RU" smtClean="0"/>
              <a:t> </a:t>
            </a:r>
            <a:r>
              <a:rPr lang="en-US" smtClean="0"/>
              <a:t>/ 46</a:t>
            </a:r>
            <a:endParaRPr lang="en-US" dirty="0" smtClean="0"/>
          </a:p>
        </p:txBody>
      </p:sp>
    </p:spTree>
    <p:extLst>
      <p:ext uri="{BB962C8B-B14F-4D97-AF65-F5344CB8AC3E}">
        <p14:creationId xmlns:p14="http://schemas.microsoft.com/office/powerpoint/2010/main" val="20484058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9" descr="Photo_SymbolMap_mk_05f.jpg"/>
          <p:cNvPicPr>
            <a:picLocks noChangeAspect="1"/>
          </p:cNvPicPr>
          <p:nvPr/>
        </p:nvPicPr>
        <p:blipFill rotWithShape="1">
          <a:blip r:embed="rId3" cstate="print"/>
          <a:srcRect t="26015" b="50037"/>
          <a:stretch/>
        </p:blipFill>
        <p:spPr bwMode="auto">
          <a:xfrm>
            <a:off x="0" y="0"/>
            <a:ext cx="9144000" cy="1459523"/>
          </a:xfrm>
          <a:prstGeom prst="rect">
            <a:avLst/>
          </a:prstGeom>
          <a:noFill/>
          <a:ln w="9525">
            <a:noFill/>
            <a:miter lim="800000"/>
            <a:headEnd/>
            <a:tailEnd/>
          </a:ln>
        </p:spPr>
      </p:pic>
      <p:sp>
        <p:nvSpPr>
          <p:cNvPr id="7" name="Rectangle 6"/>
          <p:cNvSpPr/>
          <p:nvPr/>
        </p:nvSpPr>
        <p:spPr>
          <a:xfrm>
            <a:off x="0" y="369100"/>
            <a:ext cx="9144000" cy="1095375"/>
          </a:xfrm>
          <a:prstGeom prst="rect">
            <a:avLst/>
          </a:prstGeom>
          <a:solidFill>
            <a:srgbClr val="000000">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Narrow" pitchFamily="34" charset="0"/>
              </a:rPr>
              <a:t>   </a:t>
            </a:r>
          </a:p>
        </p:txBody>
      </p:sp>
      <p:pic>
        <p:nvPicPr>
          <p:cNvPr id="3077" name="Picture 23" descr="cqg_logo_color_blackPlusRed.png"/>
          <p:cNvPicPr>
            <a:picLocks noChangeAspect="1"/>
          </p:cNvPicPr>
          <p:nvPr/>
        </p:nvPicPr>
        <p:blipFill>
          <a:blip r:embed="rId4" cstate="print"/>
          <a:srcRect/>
          <a:stretch>
            <a:fillRect/>
          </a:stretch>
        </p:blipFill>
        <p:spPr bwMode="auto">
          <a:xfrm>
            <a:off x="7940675" y="6386513"/>
            <a:ext cx="931863" cy="219075"/>
          </a:xfrm>
          <a:prstGeom prst="rect">
            <a:avLst/>
          </a:prstGeom>
          <a:noFill/>
          <a:ln w="9525">
            <a:noFill/>
            <a:miter lim="800000"/>
            <a:headEnd/>
            <a:tailEnd/>
          </a:ln>
        </p:spPr>
      </p:pic>
      <p:sp>
        <p:nvSpPr>
          <p:cNvPr id="9" name="Title 1"/>
          <p:cNvSpPr txBox="1">
            <a:spLocks/>
          </p:cNvSpPr>
          <p:nvPr/>
        </p:nvSpPr>
        <p:spPr bwMode="auto">
          <a:xfrm>
            <a:off x="339725" y="181774"/>
            <a:ext cx="8686800" cy="1470025"/>
          </a:xfrm>
          <a:prstGeom prst="rect">
            <a:avLst/>
          </a:prstGeom>
          <a:noFill/>
          <a:ln w="9525">
            <a:noFill/>
            <a:miter lim="800000"/>
            <a:headEnd/>
            <a:tailEnd/>
          </a:ln>
        </p:spPr>
        <p:txBody>
          <a:bodyPr anchor="ctr">
            <a:normAutofit/>
          </a:bodyPr>
          <a:lstStyle/>
          <a:p>
            <a:pPr eaLnBrk="0" hangingPunct="0">
              <a:defRPr/>
            </a:pPr>
            <a:r>
              <a:rPr lang="ru-RU" sz="4000" b="1" dirty="0">
                <a:solidFill>
                  <a:schemeClr val="bg1"/>
                </a:solidFill>
                <a:latin typeface="+mj-lt"/>
                <a:ea typeface="+mj-ea"/>
                <a:cs typeface="Arial" charset="0"/>
              </a:rPr>
              <a:t>Процесс создания коммита</a:t>
            </a:r>
          </a:p>
        </p:txBody>
      </p:sp>
      <p:sp>
        <p:nvSpPr>
          <p:cNvPr id="2" name="Прямоугольник 1"/>
          <p:cNvSpPr/>
          <p:nvPr/>
        </p:nvSpPr>
        <p:spPr>
          <a:xfrm>
            <a:off x="7107576" y="2029541"/>
            <a:ext cx="1598542" cy="30656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Репозиторий</a:t>
            </a:r>
          </a:p>
        </p:txBody>
      </p:sp>
      <p:sp>
        <p:nvSpPr>
          <p:cNvPr id="10" name="Прямоугольник 9"/>
          <p:cNvSpPr/>
          <p:nvPr/>
        </p:nvSpPr>
        <p:spPr>
          <a:xfrm>
            <a:off x="3883303" y="2029541"/>
            <a:ext cx="1190237" cy="3065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Index</a:t>
            </a:r>
            <a:r>
              <a:rPr lang="ru-RU" dirty="0" smtClean="0"/>
              <a:t> или </a:t>
            </a:r>
            <a:r>
              <a:rPr lang="en-US" dirty="0" smtClean="0"/>
              <a:t>Stage</a:t>
            </a:r>
            <a:endParaRPr lang="ru-RU" dirty="0"/>
          </a:p>
        </p:txBody>
      </p:sp>
      <p:sp>
        <p:nvSpPr>
          <p:cNvPr id="11" name="Прямоугольник 10"/>
          <p:cNvSpPr/>
          <p:nvPr/>
        </p:nvSpPr>
        <p:spPr>
          <a:xfrm>
            <a:off x="526965" y="2020899"/>
            <a:ext cx="1244376" cy="30656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Рабочая копия</a:t>
            </a:r>
            <a:endParaRPr lang="ru-RU" dirty="0"/>
          </a:p>
        </p:txBody>
      </p:sp>
      <p:sp>
        <p:nvSpPr>
          <p:cNvPr id="4" name="TextBox 3"/>
          <p:cNvSpPr txBox="1"/>
          <p:nvPr/>
        </p:nvSpPr>
        <p:spPr>
          <a:xfrm>
            <a:off x="1771341" y="3572445"/>
            <a:ext cx="2191626" cy="369332"/>
          </a:xfrm>
          <a:prstGeom prst="rect">
            <a:avLst/>
          </a:prstGeom>
          <a:noFill/>
        </p:spPr>
        <p:txBody>
          <a:bodyPr wrap="none" rtlCol="0">
            <a:spAutoFit/>
          </a:bodyPr>
          <a:lstStyle/>
          <a:p>
            <a:r>
              <a:rPr lang="en-US" b="1" dirty="0" smtClean="0">
                <a:latin typeface="Courier New" panose="02070309020205020404" pitchFamily="49" charset="0"/>
                <a:cs typeface="Courier New" panose="02070309020205020404" pitchFamily="49" charset="0"/>
              </a:rPr>
              <a:t>git add </a:t>
            </a:r>
            <a:r>
              <a:rPr lang="en-US" b="1" dirty="0">
                <a:latin typeface="Courier New" panose="02070309020205020404" pitchFamily="49" charset="0"/>
                <a:cs typeface="Courier New" panose="02070309020205020404" pitchFamily="49" charset="0"/>
              </a:rPr>
              <a:t>&lt;</a:t>
            </a:r>
            <a:r>
              <a:rPr lang="en-US" b="1" dirty="0" smtClean="0">
                <a:latin typeface="Courier New" panose="02070309020205020404" pitchFamily="49" charset="0"/>
                <a:cs typeface="Courier New" panose="02070309020205020404" pitchFamily="49" charset="0"/>
              </a:rPr>
              <a:t>file&gt;</a:t>
            </a:r>
            <a:endParaRPr lang="ru-RU" b="1" dirty="0">
              <a:latin typeface="Courier New" panose="02070309020205020404" pitchFamily="49" charset="0"/>
              <a:cs typeface="Courier New" panose="02070309020205020404" pitchFamily="49" charset="0"/>
            </a:endParaRPr>
          </a:p>
        </p:txBody>
      </p:sp>
      <p:sp>
        <p:nvSpPr>
          <p:cNvPr id="14" name="TextBox 13"/>
          <p:cNvSpPr txBox="1"/>
          <p:nvPr/>
        </p:nvSpPr>
        <p:spPr>
          <a:xfrm>
            <a:off x="5254342" y="3572445"/>
            <a:ext cx="1563248" cy="369332"/>
          </a:xfrm>
          <a:prstGeom prst="rect">
            <a:avLst/>
          </a:prstGeom>
          <a:noFill/>
        </p:spPr>
        <p:txBody>
          <a:bodyPr wrap="none" rtlCol="0">
            <a:spAutoFit/>
          </a:bodyPr>
          <a:lstStyle/>
          <a:p>
            <a:r>
              <a:rPr lang="en-US" b="1" dirty="0" smtClean="0">
                <a:latin typeface="Courier New" panose="02070309020205020404" pitchFamily="49" charset="0"/>
                <a:cs typeface="Courier New" panose="02070309020205020404" pitchFamily="49" charset="0"/>
              </a:rPr>
              <a:t>git commit</a:t>
            </a:r>
            <a:endParaRPr lang="ru-RU" b="1" dirty="0">
              <a:latin typeface="Courier New" panose="02070309020205020404" pitchFamily="49" charset="0"/>
              <a:cs typeface="Courier New" panose="02070309020205020404" pitchFamily="49" charset="0"/>
            </a:endParaRPr>
          </a:p>
        </p:txBody>
      </p:sp>
      <p:sp>
        <p:nvSpPr>
          <p:cNvPr id="5" name="TextBox 4"/>
          <p:cNvSpPr txBox="1"/>
          <p:nvPr/>
        </p:nvSpPr>
        <p:spPr>
          <a:xfrm>
            <a:off x="735593" y="5556195"/>
            <a:ext cx="7661072" cy="369332"/>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git</a:t>
            </a:r>
            <a:r>
              <a:rPr lang="en-US" b="1" dirty="0" smtClean="0">
                <a:latin typeface="Courier New" panose="02070309020205020404" pitchFamily="49" charset="0"/>
                <a:cs typeface="Courier New" panose="02070309020205020404" pitchFamily="49" charset="0"/>
              </a:rPr>
              <a:t> commit -a</a:t>
            </a:r>
            <a:r>
              <a:rPr lang="en-US" dirty="0" smtClean="0">
                <a:latin typeface="Courier New" panose="02070309020205020404" pitchFamily="49" charset="0"/>
                <a:cs typeface="Courier New" panose="02070309020205020404" pitchFamily="49" charset="0"/>
              </a:rPr>
              <a:t>” </a:t>
            </a:r>
            <a:r>
              <a:rPr lang="en-US" dirty="0" smtClean="0"/>
              <a:t>(all)  =  </a:t>
            </a:r>
            <a:r>
              <a:rPr lang="en-US"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git</a:t>
            </a:r>
            <a:r>
              <a:rPr lang="en-US" b="1" dirty="0" smtClean="0">
                <a:latin typeface="Courier New" panose="02070309020205020404" pitchFamily="49" charset="0"/>
                <a:cs typeface="Courier New" panose="02070309020205020404" pitchFamily="49" charset="0"/>
              </a:rPr>
              <a:t> add -u</a:t>
            </a:r>
            <a:r>
              <a:rPr lang="en-US" dirty="0" smtClean="0">
                <a:latin typeface="Courier New" panose="02070309020205020404" pitchFamily="49" charset="0"/>
                <a:cs typeface="Courier New" panose="02070309020205020404" pitchFamily="49" charset="0"/>
              </a:rPr>
              <a:t>”</a:t>
            </a:r>
            <a:r>
              <a:rPr lang="en-US" dirty="0" smtClean="0"/>
              <a:t> (update) + </a:t>
            </a:r>
            <a:r>
              <a:rPr lang="en-US"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git</a:t>
            </a:r>
            <a:r>
              <a:rPr lang="en-US" b="1" dirty="0" smtClean="0">
                <a:latin typeface="Courier New" panose="02070309020205020404" pitchFamily="49" charset="0"/>
                <a:cs typeface="Courier New" panose="02070309020205020404" pitchFamily="49" charset="0"/>
              </a:rPr>
              <a:t> commit</a:t>
            </a:r>
            <a:r>
              <a:rPr lang="en-US" dirty="0" smtClean="0">
                <a:latin typeface="Courier New" panose="02070309020205020404" pitchFamily="49" charset="0"/>
                <a:cs typeface="Courier New" panose="02070309020205020404" pitchFamily="49" charset="0"/>
              </a:rPr>
              <a:t>”</a:t>
            </a:r>
            <a:endParaRPr lang="ru-RU" dirty="0">
              <a:latin typeface="Courier New" panose="02070309020205020404" pitchFamily="49" charset="0"/>
              <a:cs typeface="Courier New" panose="02070309020205020404" pitchFamily="49" charset="0"/>
            </a:endParaRPr>
          </a:p>
        </p:txBody>
      </p:sp>
      <p:sp>
        <p:nvSpPr>
          <p:cNvPr id="6" name="Right Arrow 5"/>
          <p:cNvSpPr/>
          <p:nvPr/>
        </p:nvSpPr>
        <p:spPr>
          <a:xfrm>
            <a:off x="1926278" y="3066755"/>
            <a:ext cx="1815921" cy="5151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5214644" y="3066754"/>
            <a:ext cx="1815921" cy="5151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Номер слайда 2"/>
          <p:cNvSpPr>
            <a:spLocks noGrp="1"/>
          </p:cNvSpPr>
          <p:nvPr>
            <p:ph type="sldNum" sz="quarter" idx="12"/>
          </p:nvPr>
        </p:nvSpPr>
        <p:spPr/>
        <p:txBody>
          <a:bodyPr/>
          <a:lstStyle/>
          <a:p>
            <a:pPr>
              <a:defRPr/>
            </a:pPr>
            <a:fld id="{DB039FE8-881C-41EE-951E-DAD710D8B433}" type="slidenum">
              <a:rPr lang="en-US" smtClean="0"/>
              <a:pPr>
                <a:defRPr/>
              </a:pPr>
              <a:t>8</a:t>
            </a:fld>
            <a:r>
              <a:rPr lang="ru-RU" smtClean="0"/>
              <a:t> </a:t>
            </a:r>
            <a:r>
              <a:rPr lang="en-US" smtClean="0"/>
              <a:t>/ 46</a:t>
            </a:r>
            <a:endParaRPr lang="en-US" dirty="0" smtClean="0"/>
          </a:p>
        </p:txBody>
      </p:sp>
    </p:spTree>
    <p:extLst>
      <p:ext uri="{BB962C8B-B14F-4D97-AF65-F5344CB8AC3E}">
        <p14:creationId xmlns:p14="http://schemas.microsoft.com/office/powerpoint/2010/main" val="2204176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9" descr="Photo_SymbolMap_mk_05f.jpg"/>
          <p:cNvPicPr>
            <a:picLocks noChangeAspect="1"/>
          </p:cNvPicPr>
          <p:nvPr/>
        </p:nvPicPr>
        <p:blipFill rotWithShape="1">
          <a:blip r:embed="rId3" cstate="print"/>
          <a:srcRect t="26015" b="50037"/>
          <a:stretch/>
        </p:blipFill>
        <p:spPr bwMode="auto">
          <a:xfrm>
            <a:off x="0" y="0"/>
            <a:ext cx="9144000" cy="1459523"/>
          </a:xfrm>
          <a:prstGeom prst="rect">
            <a:avLst/>
          </a:prstGeom>
          <a:noFill/>
          <a:ln w="9525">
            <a:noFill/>
            <a:miter lim="800000"/>
            <a:headEnd/>
            <a:tailEnd/>
          </a:ln>
        </p:spPr>
      </p:pic>
      <p:sp>
        <p:nvSpPr>
          <p:cNvPr id="7" name="Rectangle 6"/>
          <p:cNvSpPr/>
          <p:nvPr/>
        </p:nvSpPr>
        <p:spPr>
          <a:xfrm>
            <a:off x="0" y="369100"/>
            <a:ext cx="9144000" cy="1095375"/>
          </a:xfrm>
          <a:prstGeom prst="rect">
            <a:avLst/>
          </a:prstGeom>
          <a:solidFill>
            <a:srgbClr val="000000">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Arial Narrow" pitchFamily="34" charset="0"/>
              </a:rPr>
              <a:t>   </a:t>
            </a:r>
          </a:p>
        </p:txBody>
      </p:sp>
      <p:pic>
        <p:nvPicPr>
          <p:cNvPr id="3077" name="Picture 23" descr="cqg_logo_color_blackPlusRed.png"/>
          <p:cNvPicPr>
            <a:picLocks noChangeAspect="1"/>
          </p:cNvPicPr>
          <p:nvPr/>
        </p:nvPicPr>
        <p:blipFill>
          <a:blip r:embed="rId4" cstate="print"/>
          <a:srcRect/>
          <a:stretch>
            <a:fillRect/>
          </a:stretch>
        </p:blipFill>
        <p:spPr bwMode="auto">
          <a:xfrm>
            <a:off x="7940675" y="6386513"/>
            <a:ext cx="931863" cy="219075"/>
          </a:xfrm>
          <a:prstGeom prst="rect">
            <a:avLst/>
          </a:prstGeom>
          <a:noFill/>
          <a:ln w="9525">
            <a:noFill/>
            <a:miter lim="800000"/>
            <a:headEnd/>
            <a:tailEnd/>
          </a:ln>
        </p:spPr>
      </p:pic>
      <p:sp>
        <p:nvSpPr>
          <p:cNvPr id="9" name="Title 1"/>
          <p:cNvSpPr txBox="1">
            <a:spLocks/>
          </p:cNvSpPr>
          <p:nvPr/>
        </p:nvSpPr>
        <p:spPr bwMode="auto">
          <a:xfrm>
            <a:off x="339725" y="181774"/>
            <a:ext cx="8686800" cy="1470025"/>
          </a:xfrm>
          <a:prstGeom prst="rect">
            <a:avLst/>
          </a:prstGeom>
          <a:noFill/>
          <a:ln w="9525">
            <a:noFill/>
            <a:miter lim="800000"/>
            <a:headEnd/>
            <a:tailEnd/>
          </a:ln>
        </p:spPr>
        <p:txBody>
          <a:bodyPr anchor="ctr">
            <a:normAutofit/>
          </a:bodyPr>
          <a:lstStyle/>
          <a:p>
            <a:pPr eaLnBrk="0" hangingPunct="0">
              <a:defRPr/>
            </a:pPr>
            <a:r>
              <a:rPr lang="ru-RU" sz="4000" b="1" dirty="0" smtClean="0">
                <a:solidFill>
                  <a:schemeClr val="bg1"/>
                </a:solidFill>
                <a:latin typeface="+mj-lt"/>
                <a:ea typeface="+mj-ea"/>
                <a:cs typeface="Arial" charset="0"/>
              </a:rPr>
              <a:t>Просмотр изменений</a:t>
            </a:r>
            <a:endParaRPr lang="en-US" sz="4000" b="1" dirty="0">
              <a:latin typeface="+mj-lt"/>
              <a:ea typeface="+mj-ea"/>
              <a:cs typeface="Arial" charset="0"/>
            </a:endParaRPr>
          </a:p>
        </p:txBody>
      </p:sp>
      <p:sp>
        <p:nvSpPr>
          <p:cNvPr id="14" name="TextBox 13"/>
          <p:cNvSpPr txBox="1"/>
          <p:nvPr/>
        </p:nvSpPr>
        <p:spPr>
          <a:xfrm>
            <a:off x="2182426" y="5366772"/>
            <a:ext cx="1287532" cy="369332"/>
          </a:xfrm>
          <a:prstGeom prst="rect">
            <a:avLst/>
          </a:prstGeom>
          <a:noFill/>
        </p:spPr>
        <p:txBody>
          <a:bodyPr wrap="none" rtlCol="0">
            <a:spAutoFit/>
          </a:bodyPr>
          <a:lstStyle/>
          <a:p>
            <a:r>
              <a:rPr lang="en-US" b="1" dirty="0" err="1" smtClean="0">
                <a:latin typeface="Courier New" panose="02070309020205020404" pitchFamily="49" charset="0"/>
                <a:cs typeface="Courier New" panose="02070309020205020404" pitchFamily="49" charset="0"/>
              </a:rPr>
              <a:t>git</a:t>
            </a:r>
            <a:r>
              <a:rPr lang="en-US" b="1" dirty="0" smtClean="0">
                <a:latin typeface="Courier New" panose="02070309020205020404" pitchFamily="49" charset="0"/>
                <a:cs typeface="Courier New" panose="02070309020205020404" pitchFamily="49" charset="0"/>
              </a:rPr>
              <a:t> diff</a:t>
            </a:r>
            <a:endParaRPr lang="ru-RU" b="1" dirty="0">
              <a:latin typeface="Courier New" panose="02070309020205020404" pitchFamily="49" charset="0"/>
              <a:cs typeface="Courier New" panose="02070309020205020404" pitchFamily="49" charset="0"/>
            </a:endParaRPr>
          </a:p>
        </p:txBody>
      </p:sp>
      <p:sp>
        <p:nvSpPr>
          <p:cNvPr id="15" name="TextBox 14"/>
          <p:cNvSpPr txBox="1"/>
          <p:nvPr/>
        </p:nvSpPr>
        <p:spPr>
          <a:xfrm>
            <a:off x="5163284" y="5414506"/>
            <a:ext cx="2528256" cy="369332"/>
          </a:xfrm>
          <a:prstGeom prst="rect">
            <a:avLst/>
          </a:prstGeom>
          <a:noFill/>
        </p:spPr>
        <p:txBody>
          <a:bodyPr wrap="none" rtlCol="0">
            <a:spAutoFit/>
          </a:bodyPr>
          <a:lstStyle/>
          <a:p>
            <a:r>
              <a:rPr lang="en-US" b="1" dirty="0" err="1" smtClean="0">
                <a:latin typeface="Courier New" panose="02070309020205020404" pitchFamily="49" charset="0"/>
                <a:cs typeface="Courier New" panose="02070309020205020404" pitchFamily="49" charset="0"/>
              </a:rPr>
              <a:t>git</a:t>
            </a:r>
            <a:r>
              <a:rPr lang="en-US" b="1" dirty="0" smtClean="0">
                <a:latin typeface="Courier New" panose="02070309020205020404" pitchFamily="49" charset="0"/>
                <a:cs typeface="Courier New" panose="02070309020205020404" pitchFamily="49" charset="0"/>
              </a:rPr>
              <a:t> diff --cached</a:t>
            </a:r>
            <a:endParaRPr lang="ru-RU" b="1" dirty="0">
              <a:latin typeface="Courier New" panose="02070309020205020404" pitchFamily="49" charset="0"/>
              <a:cs typeface="Courier New" panose="02070309020205020404" pitchFamily="49" charset="0"/>
            </a:endParaRPr>
          </a:p>
        </p:txBody>
      </p:sp>
      <p:sp>
        <p:nvSpPr>
          <p:cNvPr id="18" name="TextBox 17"/>
          <p:cNvSpPr txBox="1"/>
          <p:nvPr/>
        </p:nvSpPr>
        <p:spPr>
          <a:xfrm>
            <a:off x="3469398" y="2901902"/>
            <a:ext cx="1976823" cy="369332"/>
          </a:xfrm>
          <a:prstGeom prst="rect">
            <a:avLst/>
          </a:prstGeom>
          <a:noFill/>
        </p:spPr>
        <p:txBody>
          <a:bodyPr wrap="none" rtlCol="0">
            <a:spAutoFit/>
          </a:bodyPr>
          <a:lstStyle/>
          <a:p>
            <a:r>
              <a:rPr lang="en-US" b="1" dirty="0" err="1" smtClean="0">
                <a:latin typeface="Courier New" panose="02070309020205020404" pitchFamily="49" charset="0"/>
                <a:cs typeface="Courier New" panose="02070309020205020404" pitchFamily="49" charset="0"/>
              </a:rPr>
              <a:t>git</a:t>
            </a:r>
            <a:r>
              <a:rPr lang="en-US" b="1" dirty="0" smtClean="0">
                <a:latin typeface="Courier New" panose="02070309020205020404" pitchFamily="49" charset="0"/>
                <a:cs typeface="Courier New" panose="02070309020205020404" pitchFamily="49" charset="0"/>
              </a:rPr>
              <a:t> diff HEAD</a:t>
            </a:r>
            <a:endParaRPr lang="ru-RU" b="1" dirty="0">
              <a:latin typeface="Courier New" panose="02070309020205020404" pitchFamily="49" charset="0"/>
              <a:cs typeface="Courier New" panose="02070309020205020404" pitchFamily="49" charset="0"/>
            </a:endParaRPr>
          </a:p>
        </p:txBody>
      </p:sp>
      <p:sp>
        <p:nvSpPr>
          <p:cNvPr id="19" name="TextBox 18"/>
          <p:cNvSpPr txBox="1"/>
          <p:nvPr/>
        </p:nvSpPr>
        <p:spPr>
          <a:xfrm>
            <a:off x="545316" y="1639676"/>
            <a:ext cx="8659813" cy="461962"/>
          </a:xfrm>
          <a:prstGeom prst="rect">
            <a:avLst/>
          </a:prstGeom>
          <a:noFill/>
        </p:spPr>
        <p:txBody>
          <a:bodyPr>
            <a:spAutoFit/>
          </a:bodyPr>
          <a:lstStyle/>
          <a:p>
            <a:pPr>
              <a:defRPr/>
            </a:pPr>
            <a:r>
              <a:rPr lang="ru-RU" sz="2400" b="1" dirty="0">
                <a:solidFill>
                  <a:schemeClr val="accent1">
                    <a:lumMod val="75000"/>
                  </a:schemeClr>
                </a:solidFill>
                <a:latin typeface="Arial" charset="0"/>
                <a:ea typeface="Osaka"/>
                <a:cs typeface="Osaka"/>
              </a:rPr>
              <a:t>Концепция трёх деревьев</a:t>
            </a:r>
          </a:p>
        </p:txBody>
      </p:sp>
      <p:sp>
        <p:nvSpPr>
          <p:cNvPr id="20" name="Прямоугольник 1"/>
          <p:cNvSpPr/>
          <p:nvPr/>
        </p:nvSpPr>
        <p:spPr>
          <a:xfrm>
            <a:off x="7163820" y="2276839"/>
            <a:ext cx="1448377" cy="30656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Последний коммит</a:t>
            </a:r>
          </a:p>
        </p:txBody>
      </p:sp>
      <p:sp>
        <p:nvSpPr>
          <p:cNvPr id="21" name="Прямоугольник 9"/>
          <p:cNvSpPr/>
          <p:nvPr/>
        </p:nvSpPr>
        <p:spPr>
          <a:xfrm>
            <a:off x="3846063" y="3484086"/>
            <a:ext cx="1190237" cy="25486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Index</a:t>
            </a:r>
            <a:r>
              <a:rPr lang="ru-RU" dirty="0" smtClean="0"/>
              <a:t> или </a:t>
            </a:r>
            <a:r>
              <a:rPr lang="en-US" dirty="0" smtClean="0"/>
              <a:t>Stage</a:t>
            </a:r>
            <a:endParaRPr lang="ru-RU" dirty="0"/>
          </a:p>
        </p:txBody>
      </p:sp>
      <p:sp>
        <p:nvSpPr>
          <p:cNvPr id="22" name="Прямоугольник 10"/>
          <p:cNvSpPr/>
          <p:nvPr/>
        </p:nvSpPr>
        <p:spPr>
          <a:xfrm>
            <a:off x="545316" y="2273547"/>
            <a:ext cx="1244376" cy="30656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Рабочая копия</a:t>
            </a:r>
            <a:endParaRPr lang="ru-RU" dirty="0"/>
          </a:p>
        </p:txBody>
      </p:sp>
      <p:sp>
        <p:nvSpPr>
          <p:cNvPr id="2" name="Left-Right Arrow 1"/>
          <p:cNvSpPr/>
          <p:nvPr/>
        </p:nvSpPr>
        <p:spPr>
          <a:xfrm>
            <a:off x="1901353" y="2394448"/>
            <a:ext cx="5112912" cy="57955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Left-Right Arrow 22"/>
          <p:cNvSpPr/>
          <p:nvPr/>
        </p:nvSpPr>
        <p:spPr>
          <a:xfrm>
            <a:off x="1901353" y="4759666"/>
            <a:ext cx="1833049" cy="57955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Left-Right Arrow 23"/>
          <p:cNvSpPr/>
          <p:nvPr/>
        </p:nvSpPr>
        <p:spPr>
          <a:xfrm>
            <a:off x="5163284" y="4758391"/>
            <a:ext cx="1833049" cy="57955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Номер слайда 2"/>
          <p:cNvSpPr>
            <a:spLocks noGrp="1"/>
          </p:cNvSpPr>
          <p:nvPr>
            <p:ph type="sldNum" sz="quarter" idx="12"/>
          </p:nvPr>
        </p:nvSpPr>
        <p:spPr/>
        <p:txBody>
          <a:bodyPr/>
          <a:lstStyle/>
          <a:p>
            <a:pPr>
              <a:defRPr/>
            </a:pPr>
            <a:fld id="{DB039FE8-881C-41EE-951E-DAD710D8B433}" type="slidenum">
              <a:rPr lang="en-US" smtClean="0"/>
              <a:pPr>
                <a:defRPr/>
              </a:pPr>
              <a:t>9</a:t>
            </a:fld>
            <a:r>
              <a:rPr lang="ru-RU" smtClean="0"/>
              <a:t> </a:t>
            </a:r>
            <a:r>
              <a:rPr lang="en-US" smtClean="0"/>
              <a:t>/ 46</a:t>
            </a:r>
            <a:endParaRPr lang="en-US" dirty="0" smtClean="0"/>
          </a:p>
        </p:txBody>
      </p:sp>
    </p:spTree>
    <p:extLst>
      <p:ext uri="{BB962C8B-B14F-4D97-AF65-F5344CB8AC3E}">
        <p14:creationId xmlns:p14="http://schemas.microsoft.com/office/powerpoint/2010/main" val="528317683"/>
      </p:ext>
    </p:extLst>
  </p:cSld>
  <p:clrMapOvr>
    <a:masterClrMapping/>
  </p:clrMapOvr>
  <p:timing>
    <p:tnLst>
      <p:par>
        <p:cTn id="1" dur="indefinite" restart="never" nodeType="tmRoot"/>
      </p:par>
    </p:tnLst>
  </p:timing>
</p:sld>
</file>

<file path=ppt/theme/theme1.xml><?xml version="1.0" encoding="utf-8"?>
<a:theme xmlns:a="http://schemas.openxmlformats.org/drawingml/2006/main" name="CQGPowerPoint_Template_201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CQGPowerPoint_Template_2013</Template>
  <TotalTime>6802</TotalTime>
  <Words>3505</Words>
  <Application>Microsoft Office PowerPoint</Application>
  <PresentationFormat>On-screen Show (4:3)</PresentationFormat>
  <Paragraphs>563</Paragraphs>
  <Slides>45</Slides>
  <Notes>45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Arial</vt:lpstr>
      <vt:lpstr>Arial Narrow</vt:lpstr>
      <vt:lpstr>Calibri</vt:lpstr>
      <vt:lpstr>Cambria Math</vt:lpstr>
      <vt:lpstr>Courier New</vt:lpstr>
      <vt:lpstr>Osaka</vt:lpstr>
      <vt:lpstr>Wingdings</vt:lpstr>
      <vt:lpstr>CQGPowerPoint_Template_2012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Q&amp;A</vt:lpstr>
      <vt:lpstr>PowerPoint Presentation</vt:lpstr>
    </vt:vector>
  </TitlesOfParts>
  <Company>CQG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Dmitry Oksenchuk</dc:creator>
  <cp:lastModifiedBy>Alexey Zharov</cp:lastModifiedBy>
  <cp:revision>163</cp:revision>
  <cp:lastPrinted>2016-03-10T19:24:29Z</cp:lastPrinted>
  <dcterms:created xsi:type="dcterms:W3CDTF">2016-02-28T14:31:16Z</dcterms:created>
  <dcterms:modified xsi:type="dcterms:W3CDTF">2018-09-12T08:27:10Z</dcterms:modified>
</cp:coreProperties>
</file>